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313" r:id="rId3"/>
    <p:sldId id="323" r:id="rId4"/>
    <p:sldId id="290" r:id="rId5"/>
    <p:sldId id="279" r:id="rId6"/>
    <p:sldId id="319" r:id="rId7"/>
    <p:sldId id="283" r:id="rId8"/>
    <p:sldId id="324" r:id="rId9"/>
    <p:sldId id="326" r:id="rId10"/>
    <p:sldId id="325" r:id="rId11"/>
    <p:sldId id="281" r:id="rId12"/>
    <p:sldId id="285" r:id="rId13"/>
    <p:sldId id="289" r:id="rId14"/>
    <p:sldId id="291" r:id="rId15"/>
    <p:sldId id="292" r:id="rId16"/>
    <p:sldId id="294" r:id="rId17"/>
    <p:sldId id="295" r:id="rId18"/>
    <p:sldId id="296" r:id="rId19"/>
    <p:sldId id="297" r:id="rId20"/>
    <p:sldId id="298" r:id="rId21"/>
    <p:sldId id="299" r:id="rId22"/>
    <p:sldId id="301" r:id="rId23"/>
    <p:sldId id="302" r:id="rId24"/>
    <p:sldId id="304" r:id="rId25"/>
    <p:sldId id="303" r:id="rId26"/>
    <p:sldId id="305" r:id="rId27"/>
    <p:sldId id="306" r:id="rId28"/>
    <p:sldId id="300" r:id="rId29"/>
    <p:sldId id="307" r:id="rId30"/>
    <p:sldId id="308" r:id="rId31"/>
    <p:sldId id="309" r:id="rId32"/>
    <p:sldId id="310" r:id="rId33"/>
    <p:sldId id="317" r:id="rId34"/>
    <p:sldId id="314" r:id="rId35"/>
    <p:sldId id="315" r:id="rId36"/>
    <p:sldId id="311" r:id="rId37"/>
    <p:sldId id="327" r:id="rId38"/>
    <p:sldId id="328" r:id="rId39"/>
    <p:sldId id="329" r:id="rId40"/>
    <p:sldId id="261" r:id="rId41"/>
    <p:sldId id="288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B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5" autoAdjust="0"/>
    <p:restoredTop sz="94660"/>
  </p:normalViewPr>
  <p:slideViewPr>
    <p:cSldViewPr snapToGrid="0">
      <p:cViewPr varScale="1">
        <p:scale>
          <a:sx n="65" d="100"/>
          <a:sy n="65" d="100"/>
        </p:scale>
        <p:origin x="-102" y="-54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_任意多边形 5">
            <a:extLst>
              <a:ext uri="{FF2B5EF4-FFF2-40B4-BE49-F238E27FC236}">
                <a16:creationId xmlns:a16="http://schemas.microsoft.com/office/drawing/2014/main" xmlns="" id="{23150F9E-51EB-42C4-96AC-4A476DD6E9D3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 bwMode="auto">
          <a:xfrm>
            <a:off x="0" y="0"/>
            <a:ext cx="12193588" cy="6866164"/>
          </a:xfrm>
          <a:custGeom>
            <a:avLst/>
            <a:gdLst>
              <a:gd name="T0" fmla="*/ 0 w 7681"/>
              <a:gd name="T1" fmla="*/ 4316 h 4316"/>
              <a:gd name="T2" fmla="*/ 2126 w 7681"/>
              <a:gd name="T3" fmla="*/ 4316 h 4316"/>
              <a:gd name="T4" fmla="*/ 7681 w 7681"/>
              <a:gd name="T5" fmla="*/ 1213 h 4316"/>
              <a:gd name="T6" fmla="*/ 7681 w 7681"/>
              <a:gd name="T7" fmla="*/ 0 h 4316"/>
              <a:gd name="T8" fmla="*/ 0 w 7681"/>
              <a:gd name="T9" fmla="*/ 0 h 4316"/>
              <a:gd name="T10" fmla="*/ 0 w 7681"/>
              <a:gd name="T11" fmla="*/ 4316 h 4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1" h="4316">
                <a:moveTo>
                  <a:pt x="0" y="4316"/>
                </a:moveTo>
                <a:lnTo>
                  <a:pt x="2126" y="4316"/>
                </a:lnTo>
                <a:lnTo>
                  <a:pt x="7681" y="1213"/>
                </a:lnTo>
                <a:lnTo>
                  <a:pt x="7681" y="0"/>
                </a:lnTo>
                <a:lnTo>
                  <a:pt x="0" y="0"/>
                </a:lnTo>
                <a:lnTo>
                  <a:pt x="0" y="43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PA_组合 37">
            <a:extLst>
              <a:ext uri="{FF2B5EF4-FFF2-40B4-BE49-F238E27FC236}">
                <a16:creationId xmlns:a16="http://schemas.microsoft.com/office/drawing/2014/main" xmlns="" id="{6474A11C-ACC6-4DAC-9021-0E72639CDAB2}"/>
              </a:ext>
            </a:extLst>
          </p:cNvPr>
          <p:cNvGrpSpPr/>
          <p:nvPr userDrawn="1">
            <p:custDataLst>
              <p:tags r:id="rId2"/>
            </p:custDataLst>
          </p:nvPr>
        </p:nvGrpSpPr>
        <p:grpSpPr>
          <a:xfrm>
            <a:off x="5817549" y="885995"/>
            <a:ext cx="5435599" cy="5162209"/>
            <a:chOff x="4425951" y="98425"/>
            <a:chExt cx="7227888" cy="6864351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xmlns="" id="{92641C78-2D8D-4466-B7C7-53D2E88A9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951" y="98425"/>
              <a:ext cx="7227888" cy="5813425"/>
            </a:xfrm>
            <a:custGeom>
              <a:avLst/>
              <a:gdLst>
                <a:gd name="T0" fmla="*/ 1554 w 2942"/>
                <a:gd name="T1" fmla="*/ 0 h 2370"/>
                <a:gd name="T2" fmla="*/ 0 w 2942"/>
                <a:gd name="T3" fmla="*/ 1554 h 2370"/>
                <a:gd name="T4" fmla="*/ 231 w 2942"/>
                <a:gd name="T5" fmla="*/ 2370 h 2370"/>
                <a:gd name="T6" fmla="*/ 2942 w 2942"/>
                <a:gd name="T7" fmla="*/ 854 h 2370"/>
                <a:gd name="T8" fmla="*/ 1554 w 2942"/>
                <a:gd name="T9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2" h="2370">
                  <a:moveTo>
                    <a:pt x="1554" y="0"/>
                  </a:moveTo>
                  <a:cubicBezTo>
                    <a:pt x="696" y="0"/>
                    <a:pt x="0" y="696"/>
                    <a:pt x="0" y="1554"/>
                  </a:cubicBezTo>
                  <a:cubicBezTo>
                    <a:pt x="0" y="1853"/>
                    <a:pt x="85" y="2133"/>
                    <a:pt x="231" y="2370"/>
                  </a:cubicBezTo>
                  <a:cubicBezTo>
                    <a:pt x="2942" y="854"/>
                    <a:pt x="2942" y="854"/>
                    <a:pt x="2942" y="854"/>
                  </a:cubicBezTo>
                  <a:cubicBezTo>
                    <a:pt x="2686" y="347"/>
                    <a:pt x="2161" y="0"/>
                    <a:pt x="1554" y="0"/>
                  </a:cubicBezTo>
                  <a:close/>
                </a:path>
              </a:pathLst>
            </a:custGeom>
            <a:solidFill>
              <a:srgbClr val="797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58184074-404F-48A6-AAC5-24F1171AE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1009650"/>
              <a:ext cx="5519738" cy="4459288"/>
            </a:xfrm>
            <a:custGeom>
              <a:avLst/>
              <a:gdLst>
                <a:gd name="T0" fmla="*/ 1183 w 2247"/>
                <a:gd name="T1" fmla="*/ 0 h 1818"/>
                <a:gd name="T2" fmla="*/ 0 w 2247"/>
                <a:gd name="T3" fmla="*/ 1183 h 1818"/>
                <a:gd name="T4" fmla="*/ 184 w 2247"/>
                <a:gd name="T5" fmla="*/ 1818 h 1818"/>
                <a:gd name="T6" fmla="*/ 2247 w 2247"/>
                <a:gd name="T7" fmla="*/ 664 h 1818"/>
                <a:gd name="T8" fmla="*/ 1183 w 2247"/>
                <a:gd name="T9" fmla="*/ 0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7" h="1818">
                  <a:moveTo>
                    <a:pt x="1183" y="0"/>
                  </a:moveTo>
                  <a:cubicBezTo>
                    <a:pt x="530" y="0"/>
                    <a:pt x="0" y="530"/>
                    <a:pt x="0" y="1183"/>
                  </a:cubicBezTo>
                  <a:cubicBezTo>
                    <a:pt x="0" y="1417"/>
                    <a:pt x="68" y="1634"/>
                    <a:pt x="184" y="1818"/>
                  </a:cubicBezTo>
                  <a:cubicBezTo>
                    <a:pt x="2247" y="664"/>
                    <a:pt x="2247" y="664"/>
                    <a:pt x="2247" y="664"/>
                  </a:cubicBezTo>
                  <a:cubicBezTo>
                    <a:pt x="2055" y="271"/>
                    <a:pt x="1651" y="0"/>
                    <a:pt x="1183" y="0"/>
                  </a:cubicBezTo>
                  <a:close/>
                </a:path>
              </a:pathLst>
            </a:custGeom>
            <a:solidFill>
              <a:srgbClr val="7D8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xmlns="" id="{21F659F9-7C24-4D10-8EA8-38E97B1F9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9351" y="6096000"/>
              <a:ext cx="1708150" cy="569913"/>
            </a:xfrm>
            <a:custGeom>
              <a:avLst/>
              <a:gdLst>
                <a:gd name="T0" fmla="*/ 5 w 695"/>
                <a:gd name="T1" fmla="*/ 66 h 232"/>
                <a:gd name="T2" fmla="*/ 46 w 695"/>
                <a:gd name="T3" fmla="*/ 125 h 232"/>
                <a:gd name="T4" fmla="*/ 627 w 695"/>
                <a:gd name="T5" fmla="*/ 227 h 232"/>
                <a:gd name="T6" fmla="*/ 686 w 695"/>
                <a:gd name="T7" fmla="*/ 186 h 232"/>
                <a:gd name="T8" fmla="*/ 690 w 695"/>
                <a:gd name="T9" fmla="*/ 167 h 232"/>
                <a:gd name="T10" fmla="*/ 648 w 695"/>
                <a:gd name="T11" fmla="*/ 107 h 232"/>
                <a:gd name="T12" fmla="*/ 67 w 695"/>
                <a:gd name="T13" fmla="*/ 5 h 232"/>
                <a:gd name="T14" fmla="*/ 8 w 695"/>
                <a:gd name="T15" fmla="*/ 46 h 232"/>
                <a:gd name="T16" fmla="*/ 5 w 695"/>
                <a:gd name="T17" fmla="*/ 6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2">
                  <a:moveTo>
                    <a:pt x="5" y="66"/>
                  </a:moveTo>
                  <a:cubicBezTo>
                    <a:pt x="0" y="93"/>
                    <a:pt x="18" y="120"/>
                    <a:pt x="46" y="125"/>
                  </a:cubicBezTo>
                  <a:cubicBezTo>
                    <a:pt x="627" y="227"/>
                    <a:pt x="627" y="227"/>
                    <a:pt x="627" y="227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7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6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xmlns="" id="{EFE01F4F-D45C-4366-B4AD-7650886AC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9351" y="5743575"/>
              <a:ext cx="1708150" cy="568325"/>
            </a:xfrm>
            <a:custGeom>
              <a:avLst/>
              <a:gdLst>
                <a:gd name="T0" fmla="*/ 5 w 695"/>
                <a:gd name="T1" fmla="*/ 66 h 232"/>
                <a:gd name="T2" fmla="*/ 46 w 695"/>
                <a:gd name="T3" fmla="*/ 125 h 232"/>
                <a:gd name="T4" fmla="*/ 627 w 695"/>
                <a:gd name="T5" fmla="*/ 228 h 232"/>
                <a:gd name="T6" fmla="*/ 686 w 695"/>
                <a:gd name="T7" fmla="*/ 186 h 232"/>
                <a:gd name="T8" fmla="*/ 690 w 695"/>
                <a:gd name="T9" fmla="*/ 167 h 232"/>
                <a:gd name="T10" fmla="*/ 648 w 695"/>
                <a:gd name="T11" fmla="*/ 108 h 232"/>
                <a:gd name="T12" fmla="*/ 67 w 695"/>
                <a:gd name="T13" fmla="*/ 5 h 232"/>
                <a:gd name="T14" fmla="*/ 8 w 695"/>
                <a:gd name="T15" fmla="*/ 47 h 232"/>
                <a:gd name="T16" fmla="*/ 5 w 695"/>
                <a:gd name="T17" fmla="*/ 6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2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xmlns="" id="{BD64C562-6D99-43D2-812C-3E75EE72B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9351" y="5389564"/>
              <a:ext cx="1708150" cy="571500"/>
            </a:xfrm>
            <a:custGeom>
              <a:avLst/>
              <a:gdLst>
                <a:gd name="T0" fmla="*/ 5 w 695"/>
                <a:gd name="T1" fmla="*/ 66 h 233"/>
                <a:gd name="T2" fmla="*/ 46 w 695"/>
                <a:gd name="T3" fmla="*/ 125 h 233"/>
                <a:gd name="T4" fmla="*/ 627 w 695"/>
                <a:gd name="T5" fmla="*/ 228 h 233"/>
                <a:gd name="T6" fmla="*/ 686 w 695"/>
                <a:gd name="T7" fmla="*/ 186 h 233"/>
                <a:gd name="T8" fmla="*/ 690 w 695"/>
                <a:gd name="T9" fmla="*/ 167 h 233"/>
                <a:gd name="T10" fmla="*/ 648 w 695"/>
                <a:gd name="T11" fmla="*/ 108 h 233"/>
                <a:gd name="T12" fmla="*/ 67 w 695"/>
                <a:gd name="T13" fmla="*/ 5 h 233"/>
                <a:gd name="T14" fmla="*/ 8 w 695"/>
                <a:gd name="T15" fmla="*/ 47 h 233"/>
                <a:gd name="T16" fmla="*/ 5 w 695"/>
                <a:gd name="T17" fmla="*/ 6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3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3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3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xmlns="" id="{E3EB88B6-26AF-4A52-A1DF-EB7831C71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813" y="6503988"/>
              <a:ext cx="909638" cy="458788"/>
            </a:xfrm>
            <a:custGeom>
              <a:avLst/>
              <a:gdLst>
                <a:gd name="T0" fmla="*/ 0 w 370"/>
                <a:gd name="T1" fmla="*/ 28 h 187"/>
                <a:gd name="T2" fmla="*/ 188 w 370"/>
                <a:gd name="T3" fmla="*/ 187 h 187"/>
                <a:gd name="T4" fmla="*/ 370 w 370"/>
                <a:gd name="T5" fmla="*/ 65 h 187"/>
                <a:gd name="T6" fmla="*/ 3 w 370"/>
                <a:gd name="T7" fmla="*/ 0 h 187"/>
                <a:gd name="T8" fmla="*/ 0 w 370"/>
                <a:gd name="T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187">
                  <a:moveTo>
                    <a:pt x="0" y="28"/>
                  </a:moveTo>
                  <a:cubicBezTo>
                    <a:pt x="0" y="116"/>
                    <a:pt x="84" y="187"/>
                    <a:pt x="188" y="187"/>
                  </a:cubicBezTo>
                  <a:cubicBezTo>
                    <a:pt x="276" y="187"/>
                    <a:pt x="351" y="135"/>
                    <a:pt x="370" y="6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9"/>
                    <a:pt x="0" y="18"/>
                    <a:pt x="0" y="28"/>
                  </a:cubicBezTo>
                  <a:close/>
                </a:path>
              </a:pathLst>
            </a:custGeom>
            <a:solidFill>
              <a:srgbClr val="465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xmlns="" id="{538F80B9-7D4A-499B-BFD5-FF74E0724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1960563"/>
              <a:ext cx="1936750" cy="2879725"/>
            </a:xfrm>
            <a:custGeom>
              <a:avLst/>
              <a:gdLst>
                <a:gd name="T0" fmla="*/ 496 w 788"/>
                <a:gd name="T1" fmla="*/ 1174 h 1174"/>
                <a:gd name="T2" fmla="*/ 354 w 788"/>
                <a:gd name="T3" fmla="*/ 1127 h 1174"/>
                <a:gd name="T4" fmla="*/ 108 w 788"/>
                <a:gd name="T5" fmla="*/ 1076 h 1174"/>
                <a:gd name="T6" fmla="*/ 12 w 788"/>
                <a:gd name="T7" fmla="*/ 803 h 1174"/>
                <a:gd name="T8" fmla="*/ 97 w 788"/>
                <a:gd name="T9" fmla="*/ 656 h 1174"/>
                <a:gd name="T10" fmla="*/ 214 w 788"/>
                <a:gd name="T11" fmla="*/ 607 h 1174"/>
                <a:gd name="T12" fmla="*/ 254 w 788"/>
                <a:gd name="T13" fmla="*/ 476 h 1174"/>
                <a:gd name="T14" fmla="*/ 364 w 788"/>
                <a:gd name="T15" fmla="*/ 428 h 1174"/>
                <a:gd name="T16" fmla="*/ 515 w 788"/>
                <a:gd name="T17" fmla="*/ 587 h 1174"/>
                <a:gd name="T18" fmla="*/ 483 w 788"/>
                <a:gd name="T19" fmla="*/ 620 h 1174"/>
                <a:gd name="T20" fmla="*/ 450 w 788"/>
                <a:gd name="T21" fmla="*/ 588 h 1174"/>
                <a:gd name="T22" fmla="*/ 365 w 788"/>
                <a:gd name="T23" fmla="*/ 493 h 1174"/>
                <a:gd name="T24" fmla="*/ 304 w 788"/>
                <a:gd name="T25" fmla="*/ 518 h 1174"/>
                <a:gd name="T26" fmla="*/ 280 w 788"/>
                <a:gd name="T27" fmla="*/ 634 h 1174"/>
                <a:gd name="T28" fmla="*/ 272 w 788"/>
                <a:gd name="T29" fmla="*/ 661 h 1174"/>
                <a:gd name="T30" fmla="*/ 245 w 788"/>
                <a:gd name="T31" fmla="*/ 671 h 1174"/>
                <a:gd name="T32" fmla="*/ 137 w 788"/>
                <a:gd name="T33" fmla="*/ 707 h 1174"/>
                <a:gd name="T34" fmla="*/ 77 w 788"/>
                <a:gd name="T35" fmla="*/ 809 h 1174"/>
                <a:gd name="T36" fmla="*/ 151 w 788"/>
                <a:gd name="T37" fmla="*/ 1027 h 1174"/>
                <a:gd name="T38" fmla="*/ 350 w 788"/>
                <a:gd name="T39" fmla="*/ 1061 h 1174"/>
                <a:gd name="T40" fmla="*/ 384 w 788"/>
                <a:gd name="T41" fmla="*/ 1068 h 1174"/>
                <a:gd name="T42" fmla="*/ 516 w 788"/>
                <a:gd name="T43" fmla="*/ 1108 h 1174"/>
                <a:gd name="T44" fmla="*/ 656 w 788"/>
                <a:gd name="T45" fmla="*/ 1037 h 1174"/>
                <a:gd name="T46" fmla="*/ 716 w 788"/>
                <a:gd name="T47" fmla="*/ 816 h 1174"/>
                <a:gd name="T48" fmla="*/ 716 w 788"/>
                <a:gd name="T49" fmla="*/ 813 h 1174"/>
                <a:gd name="T50" fmla="*/ 716 w 788"/>
                <a:gd name="T51" fmla="*/ 33 h 1174"/>
                <a:gd name="T52" fmla="*/ 748 w 788"/>
                <a:gd name="T53" fmla="*/ 0 h 1174"/>
                <a:gd name="T54" fmla="*/ 781 w 788"/>
                <a:gd name="T55" fmla="*/ 33 h 1174"/>
                <a:gd name="T56" fmla="*/ 781 w 788"/>
                <a:gd name="T57" fmla="*/ 812 h 1174"/>
                <a:gd name="T58" fmla="*/ 709 w 788"/>
                <a:gd name="T59" fmla="*/ 1075 h 1174"/>
                <a:gd name="T60" fmla="*/ 523 w 788"/>
                <a:gd name="T61" fmla="*/ 1173 h 1174"/>
                <a:gd name="T62" fmla="*/ 496 w 788"/>
                <a:gd name="T63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8" h="1174">
                  <a:moveTo>
                    <a:pt x="496" y="1174"/>
                  </a:moveTo>
                  <a:cubicBezTo>
                    <a:pt x="442" y="1174"/>
                    <a:pt x="393" y="1158"/>
                    <a:pt x="354" y="1127"/>
                  </a:cubicBezTo>
                  <a:cubicBezTo>
                    <a:pt x="310" y="1138"/>
                    <a:pt x="201" y="1155"/>
                    <a:pt x="108" y="1076"/>
                  </a:cubicBezTo>
                  <a:cubicBezTo>
                    <a:pt x="31" y="1010"/>
                    <a:pt x="0" y="920"/>
                    <a:pt x="12" y="803"/>
                  </a:cubicBezTo>
                  <a:cubicBezTo>
                    <a:pt x="18" y="748"/>
                    <a:pt x="49" y="695"/>
                    <a:pt x="97" y="656"/>
                  </a:cubicBezTo>
                  <a:cubicBezTo>
                    <a:pt x="132" y="628"/>
                    <a:pt x="173" y="611"/>
                    <a:pt x="214" y="607"/>
                  </a:cubicBezTo>
                  <a:cubicBezTo>
                    <a:pt x="214" y="570"/>
                    <a:pt x="220" y="516"/>
                    <a:pt x="254" y="476"/>
                  </a:cubicBezTo>
                  <a:cubicBezTo>
                    <a:pt x="280" y="445"/>
                    <a:pt x="317" y="429"/>
                    <a:pt x="364" y="428"/>
                  </a:cubicBezTo>
                  <a:cubicBezTo>
                    <a:pt x="419" y="427"/>
                    <a:pt x="512" y="447"/>
                    <a:pt x="515" y="587"/>
                  </a:cubicBezTo>
                  <a:cubicBezTo>
                    <a:pt x="515" y="604"/>
                    <a:pt x="501" y="619"/>
                    <a:pt x="483" y="620"/>
                  </a:cubicBezTo>
                  <a:cubicBezTo>
                    <a:pt x="465" y="620"/>
                    <a:pt x="450" y="606"/>
                    <a:pt x="450" y="588"/>
                  </a:cubicBezTo>
                  <a:cubicBezTo>
                    <a:pt x="449" y="521"/>
                    <a:pt x="423" y="492"/>
                    <a:pt x="365" y="493"/>
                  </a:cubicBezTo>
                  <a:cubicBezTo>
                    <a:pt x="337" y="493"/>
                    <a:pt x="317" y="501"/>
                    <a:pt x="304" y="518"/>
                  </a:cubicBezTo>
                  <a:cubicBezTo>
                    <a:pt x="275" y="551"/>
                    <a:pt x="277" y="613"/>
                    <a:pt x="280" y="634"/>
                  </a:cubicBezTo>
                  <a:cubicBezTo>
                    <a:pt x="282" y="644"/>
                    <a:pt x="279" y="654"/>
                    <a:pt x="272" y="661"/>
                  </a:cubicBezTo>
                  <a:cubicBezTo>
                    <a:pt x="265" y="669"/>
                    <a:pt x="255" y="672"/>
                    <a:pt x="245" y="671"/>
                  </a:cubicBezTo>
                  <a:cubicBezTo>
                    <a:pt x="210" y="667"/>
                    <a:pt x="170" y="680"/>
                    <a:pt x="137" y="707"/>
                  </a:cubicBezTo>
                  <a:cubicBezTo>
                    <a:pt x="103" y="734"/>
                    <a:pt x="81" y="772"/>
                    <a:pt x="77" y="809"/>
                  </a:cubicBezTo>
                  <a:cubicBezTo>
                    <a:pt x="66" y="907"/>
                    <a:pt x="89" y="974"/>
                    <a:pt x="151" y="1027"/>
                  </a:cubicBezTo>
                  <a:cubicBezTo>
                    <a:pt x="237" y="1101"/>
                    <a:pt x="346" y="1063"/>
                    <a:pt x="350" y="1061"/>
                  </a:cubicBezTo>
                  <a:cubicBezTo>
                    <a:pt x="362" y="1057"/>
                    <a:pt x="375" y="1059"/>
                    <a:pt x="384" y="1068"/>
                  </a:cubicBezTo>
                  <a:cubicBezTo>
                    <a:pt x="417" y="1099"/>
                    <a:pt x="464" y="1113"/>
                    <a:pt x="516" y="1108"/>
                  </a:cubicBezTo>
                  <a:cubicBezTo>
                    <a:pt x="574" y="1103"/>
                    <a:pt x="629" y="1075"/>
                    <a:pt x="656" y="1037"/>
                  </a:cubicBezTo>
                  <a:cubicBezTo>
                    <a:pt x="725" y="942"/>
                    <a:pt x="716" y="817"/>
                    <a:pt x="716" y="816"/>
                  </a:cubicBezTo>
                  <a:cubicBezTo>
                    <a:pt x="716" y="815"/>
                    <a:pt x="716" y="814"/>
                    <a:pt x="716" y="813"/>
                  </a:cubicBezTo>
                  <a:cubicBezTo>
                    <a:pt x="716" y="33"/>
                    <a:pt x="716" y="33"/>
                    <a:pt x="716" y="33"/>
                  </a:cubicBezTo>
                  <a:cubicBezTo>
                    <a:pt x="716" y="15"/>
                    <a:pt x="730" y="0"/>
                    <a:pt x="748" y="0"/>
                  </a:cubicBezTo>
                  <a:cubicBezTo>
                    <a:pt x="766" y="0"/>
                    <a:pt x="781" y="15"/>
                    <a:pt x="781" y="33"/>
                  </a:cubicBezTo>
                  <a:cubicBezTo>
                    <a:pt x="781" y="812"/>
                    <a:pt x="781" y="812"/>
                    <a:pt x="781" y="812"/>
                  </a:cubicBezTo>
                  <a:cubicBezTo>
                    <a:pt x="782" y="828"/>
                    <a:pt x="788" y="966"/>
                    <a:pt x="709" y="1075"/>
                  </a:cubicBezTo>
                  <a:cubicBezTo>
                    <a:pt x="670" y="1128"/>
                    <a:pt x="599" y="1166"/>
                    <a:pt x="523" y="1173"/>
                  </a:cubicBezTo>
                  <a:cubicBezTo>
                    <a:pt x="514" y="1174"/>
                    <a:pt x="505" y="1174"/>
                    <a:pt x="496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xmlns="" id="{CB2C16A8-3B3C-4190-829F-36D77C88A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926" y="2117725"/>
              <a:ext cx="1184275" cy="1898650"/>
            </a:xfrm>
            <a:custGeom>
              <a:avLst/>
              <a:gdLst>
                <a:gd name="T0" fmla="*/ 157 w 482"/>
                <a:gd name="T1" fmla="*/ 774 h 774"/>
                <a:gd name="T2" fmla="*/ 150 w 482"/>
                <a:gd name="T3" fmla="*/ 774 h 774"/>
                <a:gd name="T4" fmla="*/ 0 w 482"/>
                <a:gd name="T5" fmla="*/ 557 h 774"/>
                <a:gd name="T6" fmla="*/ 113 w 482"/>
                <a:gd name="T7" fmla="*/ 363 h 774"/>
                <a:gd name="T8" fmla="*/ 58 w 482"/>
                <a:gd name="T9" fmla="*/ 259 h 774"/>
                <a:gd name="T10" fmla="*/ 98 w 482"/>
                <a:gd name="T11" fmla="*/ 95 h 774"/>
                <a:gd name="T12" fmla="*/ 338 w 482"/>
                <a:gd name="T13" fmla="*/ 23 h 774"/>
                <a:gd name="T14" fmla="*/ 480 w 482"/>
                <a:gd name="T15" fmla="*/ 172 h 774"/>
                <a:gd name="T16" fmla="*/ 452 w 482"/>
                <a:gd name="T17" fmla="*/ 208 h 774"/>
                <a:gd name="T18" fmla="*/ 416 w 482"/>
                <a:gd name="T19" fmla="*/ 180 h 774"/>
                <a:gd name="T20" fmla="*/ 322 w 482"/>
                <a:gd name="T21" fmla="*/ 86 h 774"/>
                <a:gd name="T22" fmla="*/ 152 w 482"/>
                <a:gd name="T23" fmla="*/ 132 h 774"/>
                <a:gd name="T24" fmla="*/ 122 w 482"/>
                <a:gd name="T25" fmla="*/ 246 h 774"/>
                <a:gd name="T26" fmla="*/ 193 w 482"/>
                <a:gd name="T27" fmla="*/ 347 h 774"/>
                <a:gd name="T28" fmla="*/ 207 w 482"/>
                <a:gd name="T29" fmla="*/ 381 h 774"/>
                <a:gd name="T30" fmla="*/ 180 w 482"/>
                <a:gd name="T31" fmla="*/ 406 h 774"/>
                <a:gd name="T32" fmla="*/ 65 w 482"/>
                <a:gd name="T33" fmla="*/ 557 h 774"/>
                <a:gd name="T34" fmla="*/ 164 w 482"/>
                <a:gd name="T35" fmla="*/ 710 h 774"/>
                <a:gd name="T36" fmla="*/ 189 w 482"/>
                <a:gd name="T37" fmla="*/ 749 h 774"/>
                <a:gd name="T38" fmla="*/ 157 w 482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2" h="774">
                  <a:moveTo>
                    <a:pt x="157" y="774"/>
                  </a:moveTo>
                  <a:cubicBezTo>
                    <a:pt x="155" y="774"/>
                    <a:pt x="153" y="774"/>
                    <a:pt x="150" y="774"/>
                  </a:cubicBezTo>
                  <a:cubicBezTo>
                    <a:pt x="98" y="762"/>
                    <a:pt x="0" y="702"/>
                    <a:pt x="0" y="557"/>
                  </a:cubicBezTo>
                  <a:cubicBezTo>
                    <a:pt x="0" y="460"/>
                    <a:pt x="56" y="394"/>
                    <a:pt x="113" y="363"/>
                  </a:cubicBezTo>
                  <a:cubicBezTo>
                    <a:pt x="91" y="338"/>
                    <a:pt x="67" y="303"/>
                    <a:pt x="58" y="259"/>
                  </a:cubicBezTo>
                  <a:cubicBezTo>
                    <a:pt x="48" y="205"/>
                    <a:pt x="61" y="150"/>
                    <a:pt x="98" y="95"/>
                  </a:cubicBezTo>
                  <a:cubicBezTo>
                    <a:pt x="142" y="32"/>
                    <a:pt x="245" y="0"/>
                    <a:pt x="338" y="23"/>
                  </a:cubicBezTo>
                  <a:cubicBezTo>
                    <a:pt x="418" y="42"/>
                    <a:pt x="470" y="97"/>
                    <a:pt x="480" y="172"/>
                  </a:cubicBezTo>
                  <a:cubicBezTo>
                    <a:pt x="482" y="190"/>
                    <a:pt x="470" y="206"/>
                    <a:pt x="452" y="208"/>
                  </a:cubicBezTo>
                  <a:cubicBezTo>
                    <a:pt x="434" y="211"/>
                    <a:pt x="418" y="198"/>
                    <a:pt x="416" y="180"/>
                  </a:cubicBezTo>
                  <a:cubicBezTo>
                    <a:pt x="407" y="116"/>
                    <a:pt x="354" y="93"/>
                    <a:pt x="322" y="86"/>
                  </a:cubicBezTo>
                  <a:cubicBezTo>
                    <a:pt x="256" y="70"/>
                    <a:pt x="180" y="91"/>
                    <a:pt x="152" y="132"/>
                  </a:cubicBezTo>
                  <a:cubicBezTo>
                    <a:pt x="125" y="171"/>
                    <a:pt x="115" y="209"/>
                    <a:pt x="122" y="246"/>
                  </a:cubicBezTo>
                  <a:cubicBezTo>
                    <a:pt x="134" y="307"/>
                    <a:pt x="192" y="347"/>
                    <a:pt x="193" y="347"/>
                  </a:cubicBezTo>
                  <a:cubicBezTo>
                    <a:pt x="204" y="354"/>
                    <a:pt x="209" y="368"/>
                    <a:pt x="207" y="381"/>
                  </a:cubicBezTo>
                  <a:cubicBezTo>
                    <a:pt x="204" y="394"/>
                    <a:pt x="193" y="404"/>
                    <a:pt x="180" y="406"/>
                  </a:cubicBezTo>
                  <a:cubicBezTo>
                    <a:pt x="132" y="414"/>
                    <a:pt x="65" y="466"/>
                    <a:pt x="65" y="557"/>
                  </a:cubicBezTo>
                  <a:cubicBezTo>
                    <a:pt x="65" y="687"/>
                    <a:pt x="163" y="710"/>
                    <a:pt x="164" y="710"/>
                  </a:cubicBezTo>
                  <a:cubicBezTo>
                    <a:pt x="182" y="714"/>
                    <a:pt x="193" y="731"/>
                    <a:pt x="189" y="749"/>
                  </a:cubicBezTo>
                  <a:cubicBezTo>
                    <a:pt x="186" y="764"/>
                    <a:pt x="172" y="774"/>
                    <a:pt x="157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xmlns="" id="{C5A22ACC-4F0C-4290-BE4F-2E8C73594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6" y="1338263"/>
              <a:ext cx="1652588" cy="1360488"/>
            </a:xfrm>
            <a:custGeom>
              <a:avLst/>
              <a:gdLst>
                <a:gd name="T0" fmla="*/ 422 w 673"/>
                <a:gd name="T1" fmla="*/ 555 h 555"/>
                <a:gd name="T2" fmla="*/ 401 w 673"/>
                <a:gd name="T3" fmla="*/ 554 h 555"/>
                <a:gd name="T4" fmla="*/ 279 w 673"/>
                <a:gd name="T5" fmla="*/ 438 h 555"/>
                <a:gd name="T6" fmla="*/ 346 w 673"/>
                <a:gd name="T7" fmla="*/ 283 h 555"/>
                <a:gd name="T8" fmla="*/ 443 w 673"/>
                <a:gd name="T9" fmla="*/ 272 h 555"/>
                <a:gd name="T10" fmla="*/ 503 w 673"/>
                <a:gd name="T11" fmla="*/ 328 h 555"/>
                <a:gd name="T12" fmla="*/ 485 w 673"/>
                <a:gd name="T13" fmla="*/ 371 h 555"/>
                <a:gd name="T14" fmla="*/ 443 w 673"/>
                <a:gd name="T15" fmla="*/ 354 h 555"/>
                <a:gd name="T16" fmla="*/ 421 w 673"/>
                <a:gd name="T17" fmla="*/ 333 h 555"/>
                <a:gd name="T18" fmla="*/ 376 w 673"/>
                <a:gd name="T19" fmla="*/ 340 h 555"/>
                <a:gd name="T20" fmla="*/ 343 w 673"/>
                <a:gd name="T21" fmla="*/ 427 h 555"/>
                <a:gd name="T22" fmla="*/ 409 w 673"/>
                <a:gd name="T23" fmla="*/ 490 h 555"/>
                <a:gd name="T24" fmla="*/ 521 w 673"/>
                <a:gd name="T25" fmla="*/ 446 h 555"/>
                <a:gd name="T26" fmla="*/ 602 w 673"/>
                <a:gd name="T27" fmla="*/ 226 h 555"/>
                <a:gd name="T28" fmla="*/ 506 w 673"/>
                <a:gd name="T29" fmla="*/ 90 h 555"/>
                <a:gd name="T30" fmla="*/ 365 w 673"/>
                <a:gd name="T31" fmla="*/ 102 h 555"/>
                <a:gd name="T32" fmla="*/ 334 w 673"/>
                <a:gd name="T33" fmla="*/ 193 h 555"/>
                <a:gd name="T34" fmla="*/ 319 w 673"/>
                <a:gd name="T35" fmla="*/ 228 h 555"/>
                <a:gd name="T36" fmla="*/ 280 w 673"/>
                <a:gd name="T37" fmla="*/ 224 h 555"/>
                <a:gd name="T38" fmla="*/ 138 w 673"/>
                <a:gd name="T39" fmla="*/ 207 h 555"/>
                <a:gd name="T40" fmla="*/ 75 w 673"/>
                <a:gd name="T41" fmla="*/ 362 h 555"/>
                <a:gd name="T42" fmla="*/ 47 w 673"/>
                <a:gd name="T43" fmla="*/ 398 h 555"/>
                <a:gd name="T44" fmla="*/ 11 w 673"/>
                <a:gd name="T45" fmla="*/ 370 h 555"/>
                <a:gd name="T46" fmla="*/ 108 w 673"/>
                <a:gd name="T47" fmla="*/ 150 h 555"/>
                <a:gd name="T48" fmla="*/ 271 w 673"/>
                <a:gd name="T49" fmla="*/ 143 h 555"/>
                <a:gd name="T50" fmla="*/ 322 w 673"/>
                <a:gd name="T51" fmla="*/ 54 h 555"/>
                <a:gd name="T52" fmla="*/ 530 w 673"/>
                <a:gd name="T53" fmla="*/ 30 h 555"/>
                <a:gd name="T54" fmla="*/ 667 w 673"/>
                <a:gd name="T55" fmla="*/ 222 h 555"/>
                <a:gd name="T56" fmla="*/ 566 w 673"/>
                <a:gd name="T57" fmla="*/ 494 h 555"/>
                <a:gd name="T58" fmla="*/ 422 w 673"/>
                <a:gd name="T59" fmla="*/ 5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555">
                  <a:moveTo>
                    <a:pt x="422" y="555"/>
                  </a:moveTo>
                  <a:cubicBezTo>
                    <a:pt x="415" y="555"/>
                    <a:pt x="408" y="555"/>
                    <a:pt x="401" y="554"/>
                  </a:cubicBezTo>
                  <a:cubicBezTo>
                    <a:pt x="337" y="546"/>
                    <a:pt x="290" y="502"/>
                    <a:pt x="279" y="438"/>
                  </a:cubicBezTo>
                  <a:cubicBezTo>
                    <a:pt x="268" y="374"/>
                    <a:pt x="296" y="308"/>
                    <a:pt x="346" y="283"/>
                  </a:cubicBezTo>
                  <a:cubicBezTo>
                    <a:pt x="381" y="265"/>
                    <a:pt x="414" y="261"/>
                    <a:pt x="443" y="272"/>
                  </a:cubicBezTo>
                  <a:cubicBezTo>
                    <a:pt x="484" y="287"/>
                    <a:pt x="501" y="324"/>
                    <a:pt x="503" y="328"/>
                  </a:cubicBezTo>
                  <a:cubicBezTo>
                    <a:pt x="510" y="345"/>
                    <a:pt x="502" y="364"/>
                    <a:pt x="485" y="371"/>
                  </a:cubicBezTo>
                  <a:cubicBezTo>
                    <a:pt x="469" y="378"/>
                    <a:pt x="450" y="370"/>
                    <a:pt x="443" y="354"/>
                  </a:cubicBezTo>
                  <a:cubicBezTo>
                    <a:pt x="443" y="353"/>
                    <a:pt x="435" y="338"/>
                    <a:pt x="421" y="333"/>
                  </a:cubicBezTo>
                  <a:cubicBezTo>
                    <a:pt x="409" y="329"/>
                    <a:pt x="394" y="331"/>
                    <a:pt x="376" y="340"/>
                  </a:cubicBezTo>
                  <a:cubicBezTo>
                    <a:pt x="351" y="353"/>
                    <a:pt x="337" y="391"/>
                    <a:pt x="343" y="427"/>
                  </a:cubicBezTo>
                  <a:cubicBezTo>
                    <a:pt x="347" y="448"/>
                    <a:pt x="360" y="484"/>
                    <a:pt x="409" y="490"/>
                  </a:cubicBezTo>
                  <a:cubicBezTo>
                    <a:pt x="446" y="494"/>
                    <a:pt x="486" y="479"/>
                    <a:pt x="521" y="446"/>
                  </a:cubicBezTo>
                  <a:cubicBezTo>
                    <a:pt x="576" y="395"/>
                    <a:pt x="607" y="310"/>
                    <a:pt x="602" y="226"/>
                  </a:cubicBezTo>
                  <a:cubicBezTo>
                    <a:pt x="597" y="137"/>
                    <a:pt x="533" y="101"/>
                    <a:pt x="506" y="90"/>
                  </a:cubicBezTo>
                  <a:cubicBezTo>
                    <a:pt x="455" y="70"/>
                    <a:pt x="396" y="75"/>
                    <a:pt x="365" y="102"/>
                  </a:cubicBezTo>
                  <a:cubicBezTo>
                    <a:pt x="322" y="141"/>
                    <a:pt x="333" y="192"/>
                    <a:pt x="334" y="193"/>
                  </a:cubicBezTo>
                  <a:cubicBezTo>
                    <a:pt x="337" y="206"/>
                    <a:pt x="331" y="221"/>
                    <a:pt x="319" y="228"/>
                  </a:cubicBezTo>
                  <a:cubicBezTo>
                    <a:pt x="306" y="235"/>
                    <a:pt x="291" y="234"/>
                    <a:pt x="280" y="224"/>
                  </a:cubicBezTo>
                  <a:cubicBezTo>
                    <a:pt x="278" y="222"/>
                    <a:pt x="214" y="167"/>
                    <a:pt x="138" y="207"/>
                  </a:cubicBezTo>
                  <a:cubicBezTo>
                    <a:pt x="101" y="227"/>
                    <a:pt x="67" y="292"/>
                    <a:pt x="75" y="362"/>
                  </a:cubicBezTo>
                  <a:cubicBezTo>
                    <a:pt x="77" y="380"/>
                    <a:pt x="65" y="396"/>
                    <a:pt x="47" y="398"/>
                  </a:cubicBezTo>
                  <a:cubicBezTo>
                    <a:pt x="29" y="401"/>
                    <a:pt x="13" y="388"/>
                    <a:pt x="11" y="370"/>
                  </a:cubicBezTo>
                  <a:cubicBezTo>
                    <a:pt x="0" y="280"/>
                    <a:pt x="42" y="186"/>
                    <a:pt x="108" y="150"/>
                  </a:cubicBezTo>
                  <a:cubicBezTo>
                    <a:pt x="173" y="115"/>
                    <a:pt x="231" y="126"/>
                    <a:pt x="271" y="143"/>
                  </a:cubicBezTo>
                  <a:cubicBezTo>
                    <a:pt x="276" y="116"/>
                    <a:pt x="290" y="83"/>
                    <a:pt x="322" y="54"/>
                  </a:cubicBezTo>
                  <a:cubicBezTo>
                    <a:pt x="371" y="9"/>
                    <a:pt x="455" y="0"/>
                    <a:pt x="530" y="30"/>
                  </a:cubicBezTo>
                  <a:cubicBezTo>
                    <a:pt x="611" y="63"/>
                    <a:pt x="661" y="133"/>
                    <a:pt x="667" y="222"/>
                  </a:cubicBezTo>
                  <a:cubicBezTo>
                    <a:pt x="673" y="327"/>
                    <a:pt x="635" y="428"/>
                    <a:pt x="566" y="494"/>
                  </a:cubicBezTo>
                  <a:cubicBezTo>
                    <a:pt x="523" y="534"/>
                    <a:pt x="473" y="555"/>
                    <a:pt x="422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xmlns="" id="{DCDADDFB-C980-4A1F-A6A4-8E690DA38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1051" y="3670300"/>
              <a:ext cx="1228725" cy="736600"/>
            </a:xfrm>
            <a:custGeom>
              <a:avLst/>
              <a:gdLst>
                <a:gd name="T0" fmla="*/ 434 w 500"/>
                <a:gd name="T1" fmla="*/ 300 h 300"/>
                <a:gd name="T2" fmla="*/ 425 w 500"/>
                <a:gd name="T3" fmla="*/ 299 h 300"/>
                <a:gd name="T4" fmla="*/ 403 w 500"/>
                <a:gd name="T5" fmla="*/ 260 h 300"/>
                <a:gd name="T6" fmla="*/ 403 w 500"/>
                <a:gd name="T7" fmla="*/ 260 h 300"/>
                <a:gd name="T8" fmla="*/ 401 w 500"/>
                <a:gd name="T9" fmla="*/ 101 h 300"/>
                <a:gd name="T10" fmla="*/ 373 w 500"/>
                <a:gd name="T11" fmla="*/ 80 h 300"/>
                <a:gd name="T12" fmla="*/ 302 w 500"/>
                <a:gd name="T13" fmla="*/ 93 h 300"/>
                <a:gd name="T14" fmla="*/ 284 w 500"/>
                <a:gd name="T15" fmla="*/ 162 h 300"/>
                <a:gd name="T16" fmla="*/ 264 w 500"/>
                <a:gd name="T17" fmla="*/ 202 h 300"/>
                <a:gd name="T18" fmla="*/ 223 w 500"/>
                <a:gd name="T19" fmla="*/ 182 h 300"/>
                <a:gd name="T20" fmla="*/ 129 w 500"/>
                <a:gd name="T21" fmla="*/ 120 h 300"/>
                <a:gd name="T22" fmla="*/ 73 w 500"/>
                <a:gd name="T23" fmla="*/ 177 h 300"/>
                <a:gd name="T24" fmla="*/ 91 w 500"/>
                <a:gd name="T25" fmla="*/ 231 h 300"/>
                <a:gd name="T26" fmla="*/ 103 w 500"/>
                <a:gd name="T27" fmla="*/ 275 h 300"/>
                <a:gd name="T28" fmla="*/ 59 w 500"/>
                <a:gd name="T29" fmla="*/ 287 h 300"/>
                <a:gd name="T30" fmla="*/ 9 w 500"/>
                <a:gd name="T31" fmla="*/ 165 h 300"/>
                <a:gd name="T32" fmla="*/ 119 w 500"/>
                <a:gd name="T33" fmla="*/ 56 h 300"/>
                <a:gd name="T34" fmla="*/ 231 w 500"/>
                <a:gd name="T35" fmla="*/ 86 h 300"/>
                <a:gd name="T36" fmla="*/ 255 w 500"/>
                <a:gd name="T37" fmla="*/ 48 h 300"/>
                <a:gd name="T38" fmla="*/ 389 w 500"/>
                <a:gd name="T39" fmla="*/ 17 h 300"/>
                <a:gd name="T40" fmla="*/ 457 w 500"/>
                <a:gd name="T41" fmla="*/ 69 h 300"/>
                <a:gd name="T42" fmla="*/ 465 w 500"/>
                <a:gd name="T43" fmla="*/ 276 h 300"/>
                <a:gd name="T44" fmla="*/ 434 w 500"/>
                <a:gd name="T4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0" h="300">
                  <a:moveTo>
                    <a:pt x="434" y="300"/>
                  </a:moveTo>
                  <a:cubicBezTo>
                    <a:pt x="431" y="300"/>
                    <a:pt x="428" y="300"/>
                    <a:pt x="425" y="299"/>
                  </a:cubicBezTo>
                  <a:cubicBezTo>
                    <a:pt x="408" y="295"/>
                    <a:pt x="398" y="277"/>
                    <a:pt x="403" y="260"/>
                  </a:cubicBezTo>
                  <a:cubicBezTo>
                    <a:pt x="403" y="260"/>
                    <a:pt x="403" y="260"/>
                    <a:pt x="403" y="260"/>
                  </a:cubicBezTo>
                  <a:cubicBezTo>
                    <a:pt x="411" y="230"/>
                    <a:pt x="426" y="144"/>
                    <a:pt x="401" y="101"/>
                  </a:cubicBezTo>
                  <a:cubicBezTo>
                    <a:pt x="394" y="90"/>
                    <a:pt x="386" y="83"/>
                    <a:pt x="373" y="80"/>
                  </a:cubicBezTo>
                  <a:cubicBezTo>
                    <a:pt x="341" y="72"/>
                    <a:pt x="318" y="77"/>
                    <a:pt x="302" y="93"/>
                  </a:cubicBezTo>
                  <a:cubicBezTo>
                    <a:pt x="283" y="113"/>
                    <a:pt x="280" y="148"/>
                    <a:pt x="284" y="162"/>
                  </a:cubicBezTo>
                  <a:cubicBezTo>
                    <a:pt x="290" y="178"/>
                    <a:pt x="280" y="196"/>
                    <a:pt x="264" y="202"/>
                  </a:cubicBezTo>
                  <a:cubicBezTo>
                    <a:pt x="247" y="207"/>
                    <a:pt x="229" y="199"/>
                    <a:pt x="223" y="182"/>
                  </a:cubicBezTo>
                  <a:cubicBezTo>
                    <a:pt x="220" y="175"/>
                    <a:pt x="194" y="110"/>
                    <a:pt x="129" y="120"/>
                  </a:cubicBezTo>
                  <a:cubicBezTo>
                    <a:pt x="85" y="127"/>
                    <a:pt x="75" y="165"/>
                    <a:pt x="73" y="177"/>
                  </a:cubicBezTo>
                  <a:cubicBezTo>
                    <a:pt x="69" y="200"/>
                    <a:pt x="76" y="223"/>
                    <a:pt x="91" y="231"/>
                  </a:cubicBezTo>
                  <a:cubicBezTo>
                    <a:pt x="107" y="240"/>
                    <a:pt x="112" y="259"/>
                    <a:pt x="103" y="275"/>
                  </a:cubicBezTo>
                  <a:cubicBezTo>
                    <a:pt x="95" y="291"/>
                    <a:pt x="75" y="296"/>
                    <a:pt x="59" y="287"/>
                  </a:cubicBezTo>
                  <a:cubicBezTo>
                    <a:pt x="20" y="265"/>
                    <a:pt x="0" y="216"/>
                    <a:pt x="9" y="165"/>
                  </a:cubicBezTo>
                  <a:cubicBezTo>
                    <a:pt x="19" y="107"/>
                    <a:pt x="61" y="66"/>
                    <a:pt x="119" y="56"/>
                  </a:cubicBezTo>
                  <a:cubicBezTo>
                    <a:pt x="166" y="49"/>
                    <a:pt x="203" y="64"/>
                    <a:pt x="231" y="86"/>
                  </a:cubicBezTo>
                  <a:cubicBezTo>
                    <a:pt x="236" y="72"/>
                    <a:pt x="245" y="59"/>
                    <a:pt x="255" y="48"/>
                  </a:cubicBezTo>
                  <a:cubicBezTo>
                    <a:pt x="278" y="24"/>
                    <a:pt x="319" y="0"/>
                    <a:pt x="389" y="17"/>
                  </a:cubicBezTo>
                  <a:cubicBezTo>
                    <a:pt x="418" y="25"/>
                    <a:pt x="442" y="42"/>
                    <a:pt x="457" y="69"/>
                  </a:cubicBezTo>
                  <a:cubicBezTo>
                    <a:pt x="500" y="142"/>
                    <a:pt x="469" y="263"/>
                    <a:pt x="465" y="276"/>
                  </a:cubicBezTo>
                  <a:cubicBezTo>
                    <a:pt x="461" y="291"/>
                    <a:pt x="448" y="300"/>
                    <a:pt x="434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xmlns="" id="{51EB3C65-E8C3-46C3-8EE7-59344A56A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51" y="2936875"/>
              <a:ext cx="538163" cy="736600"/>
            </a:xfrm>
            <a:custGeom>
              <a:avLst/>
              <a:gdLst>
                <a:gd name="T0" fmla="*/ 186 w 219"/>
                <a:gd name="T1" fmla="*/ 300 h 300"/>
                <a:gd name="T2" fmla="*/ 186 w 219"/>
                <a:gd name="T3" fmla="*/ 300 h 300"/>
                <a:gd name="T4" fmla="*/ 154 w 219"/>
                <a:gd name="T5" fmla="*/ 268 h 300"/>
                <a:gd name="T6" fmla="*/ 131 w 219"/>
                <a:gd name="T7" fmla="*/ 72 h 300"/>
                <a:gd name="T8" fmla="*/ 109 w 219"/>
                <a:gd name="T9" fmla="*/ 65 h 300"/>
                <a:gd name="T10" fmla="*/ 64 w 219"/>
                <a:gd name="T11" fmla="*/ 108 h 300"/>
                <a:gd name="T12" fmla="*/ 32 w 219"/>
                <a:gd name="T13" fmla="*/ 140 h 300"/>
                <a:gd name="T14" fmla="*/ 32 w 219"/>
                <a:gd name="T15" fmla="*/ 140 h 300"/>
                <a:gd name="T16" fmla="*/ 0 w 219"/>
                <a:gd name="T17" fmla="*/ 108 h 300"/>
                <a:gd name="T18" fmla="*/ 109 w 219"/>
                <a:gd name="T19" fmla="*/ 0 h 300"/>
                <a:gd name="T20" fmla="*/ 177 w 219"/>
                <a:gd name="T21" fmla="*/ 26 h 300"/>
                <a:gd name="T22" fmla="*/ 218 w 219"/>
                <a:gd name="T23" fmla="*/ 268 h 300"/>
                <a:gd name="T24" fmla="*/ 186 w 219"/>
                <a:gd name="T2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300">
                  <a:moveTo>
                    <a:pt x="186" y="300"/>
                  </a:moveTo>
                  <a:cubicBezTo>
                    <a:pt x="186" y="300"/>
                    <a:pt x="186" y="300"/>
                    <a:pt x="186" y="300"/>
                  </a:cubicBezTo>
                  <a:cubicBezTo>
                    <a:pt x="168" y="300"/>
                    <a:pt x="154" y="286"/>
                    <a:pt x="154" y="268"/>
                  </a:cubicBezTo>
                  <a:cubicBezTo>
                    <a:pt x="154" y="179"/>
                    <a:pt x="154" y="95"/>
                    <a:pt x="131" y="72"/>
                  </a:cubicBezTo>
                  <a:cubicBezTo>
                    <a:pt x="128" y="69"/>
                    <a:pt x="123" y="65"/>
                    <a:pt x="109" y="65"/>
                  </a:cubicBezTo>
                  <a:cubicBezTo>
                    <a:pt x="68" y="65"/>
                    <a:pt x="64" y="98"/>
                    <a:pt x="64" y="108"/>
                  </a:cubicBezTo>
                  <a:cubicBezTo>
                    <a:pt x="64" y="126"/>
                    <a:pt x="50" y="140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14" y="140"/>
                    <a:pt x="0" y="126"/>
                    <a:pt x="0" y="108"/>
                  </a:cubicBezTo>
                  <a:cubicBezTo>
                    <a:pt x="0" y="64"/>
                    <a:pt x="29" y="0"/>
                    <a:pt x="109" y="0"/>
                  </a:cubicBezTo>
                  <a:cubicBezTo>
                    <a:pt x="137" y="0"/>
                    <a:pt x="160" y="9"/>
                    <a:pt x="177" y="26"/>
                  </a:cubicBezTo>
                  <a:cubicBezTo>
                    <a:pt x="219" y="69"/>
                    <a:pt x="219" y="152"/>
                    <a:pt x="218" y="268"/>
                  </a:cubicBezTo>
                  <a:cubicBezTo>
                    <a:pt x="218" y="286"/>
                    <a:pt x="204" y="300"/>
                    <a:pt x="186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xmlns="" id="{138496DE-D8A4-40C7-924F-6CF084E71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1363" y="1960563"/>
              <a:ext cx="1936750" cy="2879725"/>
            </a:xfrm>
            <a:custGeom>
              <a:avLst/>
              <a:gdLst>
                <a:gd name="T0" fmla="*/ 291 w 788"/>
                <a:gd name="T1" fmla="*/ 1174 h 1174"/>
                <a:gd name="T2" fmla="*/ 265 w 788"/>
                <a:gd name="T3" fmla="*/ 1173 h 1174"/>
                <a:gd name="T4" fmla="*/ 78 w 788"/>
                <a:gd name="T5" fmla="*/ 1075 h 1174"/>
                <a:gd name="T6" fmla="*/ 7 w 788"/>
                <a:gd name="T7" fmla="*/ 812 h 1174"/>
                <a:gd name="T8" fmla="*/ 7 w 788"/>
                <a:gd name="T9" fmla="*/ 33 h 1174"/>
                <a:gd name="T10" fmla="*/ 39 w 788"/>
                <a:gd name="T11" fmla="*/ 0 h 1174"/>
                <a:gd name="T12" fmla="*/ 71 w 788"/>
                <a:gd name="T13" fmla="*/ 33 h 1174"/>
                <a:gd name="T14" fmla="*/ 71 w 788"/>
                <a:gd name="T15" fmla="*/ 813 h 1174"/>
                <a:gd name="T16" fmla="*/ 71 w 788"/>
                <a:gd name="T17" fmla="*/ 816 h 1174"/>
                <a:gd name="T18" fmla="*/ 131 w 788"/>
                <a:gd name="T19" fmla="*/ 1037 h 1174"/>
                <a:gd name="T20" fmla="*/ 271 w 788"/>
                <a:gd name="T21" fmla="*/ 1108 h 1174"/>
                <a:gd name="T22" fmla="*/ 404 w 788"/>
                <a:gd name="T23" fmla="*/ 1068 h 1174"/>
                <a:gd name="T24" fmla="*/ 437 w 788"/>
                <a:gd name="T25" fmla="*/ 1061 h 1174"/>
                <a:gd name="T26" fmla="*/ 637 w 788"/>
                <a:gd name="T27" fmla="*/ 1027 h 1174"/>
                <a:gd name="T28" fmla="*/ 711 w 788"/>
                <a:gd name="T29" fmla="*/ 809 h 1174"/>
                <a:gd name="T30" fmla="*/ 650 w 788"/>
                <a:gd name="T31" fmla="*/ 707 h 1174"/>
                <a:gd name="T32" fmla="*/ 543 w 788"/>
                <a:gd name="T33" fmla="*/ 671 h 1174"/>
                <a:gd name="T34" fmla="*/ 516 w 788"/>
                <a:gd name="T35" fmla="*/ 661 h 1174"/>
                <a:gd name="T36" fmla="*/ 507 w 788"/>
                <a:gd name="T37" fmla="*/ 634 h 1174"/>
                <a:gd name="T38" fmla="*/ 484 w 788"/>
                <a:gd name="T39" fmla="*/ 518 h 1174"/>
                <a:gd name="T40" fmla="*/ 423 w 788"/>
                <a:gd name="T41" fmla="*/ 493 h 1174"/>
                <a:gd name="T42" fmla="*/ 420 w 788"/>
                <a:gd name="T43" fmla="*/ 493 h 1174"/>
                <a:gd name="T44" fmla="*/ 337 w 788"/>
                <a:gd name="T45" fmla="*/ 588 h 1174"/>
                <a:gd name="T46" fmla="*/ 304 w 788"/>
                <a:gd name="T47" fmla="*/ 620 h 1174"/>
                <a:gd name="T48" fmla="*/ 273 w 788"/>
                <a:gd name="T49" fmla="*/ 587 h 1174"/>
                <a:gd name="T50" fmla="*/ 424 w 788"/>
                <a:gd name="T51" fmla="*/ 428 h 1174"/>
                <a:gd name="T52" fmla="*/ 533 w 788"/>
                <a:gd name="T53" fmla="*/ 476 h 1174"/>
                <a:gd name="T54" fmla="*/ 573 w 788"/>
                <a:gd name="T55" fmla="*/ 607 h 1174"/>
                <a:gd name="T56" fmla="*/ 691 w 788"/>
                <a:gd name="T57" fmla="*/ 656 h 1174"/>
                <a:gd name="T58" fmla="*/ 775 w 788"/>
                <a:gd name="T59" fmla="*/ 803 h 1174"/>
                <a:gd name="T60" fmla="*/ 679 w 788"/>
                <a:gd name="T61" fmla="*/ 1076 h 1174"/>
                <a:gd name="T62" fmla="*/ 434 w 788"/>
                <a:gd name="T63" fmla="*/ 1127 h 1174"/>
                <a:gd name="T64" fmla="*/ 291 w 788"/>
                <a:gd name="T65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8" h="1174">
                  <a:moveTo>
                    <a:pt x="291" y="1174"/>
                  </a:moveTo>
                  <a:cubicBezTo>
                    <a:pt x="283" y="1174"/>
                    <a:pt x="274" y="1174"/>
                    <a:pt x="265" y="1173"/>
                  </a:cubicBezTo>
                  <a:cubicBezTo>
                    <a:pt x="189" y="1166"/>
                    <a:pt x="117" y="1128"/>
                    <a:pt x="78" y="1075"/>
                  </a:cubicBezTo>
                  <a:cubicBezTo>
                    <a:pt x="0" y="966"/>
                    <a:pt x="6" y="828"/>
                    <a:pt x="7" y="81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15"/>
                    <a:pt x="21" y="0"/>
                    <a:pt x="39" y="0"/>
                  </a:cubicBezTo>
                  <a:cubicBezTo>
                    <a:pt x="57" y="0"/>
                    <a:pt x="71" y="15"/>
                    <a:pt x="71" y="33"/>
                  </a:cubicBezTo>
                  <a:cubicBezTo>
                    <a:pt x="71" y="813"/>
                    <a:pt x="71" y="813"/>
                    <a:pt x="71" y="813"/>
                  </a:cubicBezTo>
                  <a:cubicBezTo>
                    <a:pt x="71" y="814"/>
                    <a:pt x="71" y="815"/>
                    <a:pt x="71" y="816"/>
                  </a:cubicBezTo>
                  <a:cubicBezTo>
                    <a:pt x="71" y="817"/>
                    <a:pt x="63" y="943"/>
                    <a:pt x="131" y="1037"/>
                  </a:cubicBezTo>
                  <a:cubicBezTo>
                    <a:pt x="159" y="1075"/>
                    <a:pt x="214" y="1103"/>
                    <a:pt x="271" y="1108"/>
                  </a:cubicBezTo>
                  <a:cubicBezTo>
                    <a:pt x="323" y="1113"/>
                    <a:pt x="370" y="1099"/>
                    <a:pt x="404" y="1068"/>
                  </a:cubicBezTo>
                  <a:cubicBezTo>
                    <a:pt x="413" y="1059"/>
                    <a:pt x="426" y="1057"/>
                    <a:pt x="437" y="1061"/>
                  </a:cubicBezTo>
                  <a:cubicBezTo>
                    <a:pt x="442" y="1063"/>
                    <a:pt x="550" y="1101"/>
                    <a:pt x="637" y="1027"/>
                  </a:cubicBezTo>
                  <a:cubicBezTo>
                    <a:pt x="698" y="974"/>
                    <a:pt x="721" y="907"/>
                    <a:pt x="711" y="809"/>
                  </a:cubicBezTo>
                  <a:cubicBezTo>
                    <a:pt x="707" y="772"/>
                    <a:pt x="685" y="734"/>
                    <a:pt x="650" y="707"/>
                  </a:cubicBezTo>
                  <a:cubicBezTo>
                    <a:pt x="617" y="680"/>
                    <a:pt x="578" y="667"/>
                    <a:pt x="543" y="671"/>
                  </a:cubicBezTo>
                  <a:cubicBezTo>
                    <a:pt x="533" y="672"/>
                    <a:pt x="523" y="669"/>
                    <a:pt x="516" y="661"/>
                  </a:cubicBezTo>
                  <a:cubicBezTo>
                    <a:pt x="509" y="654"/>
                    <a:pt x="505" y="644"/>
                    <a:pt x="507" y="634"/>
                  </a:cubicBezTo>
                  <a:cubicBezTo>
                    <a:pt x="510" y="613"/>
                    <a:pt x="512" y="551"/>
                    <a:pt x="484" y="518"/>
                  </a:cubicBezTo>
                  <a:cubicBezTo>
                    <a:pt x="470" y="501"/>
                    <a:pt x="450" y="493"/>
                    <a:pt x="423" y="493"/>
                  </a:cubicBezTo>
                  <a:cubicBezTo>
                    <a:pt x="422" y="493"/>
                    <a:pt x="421" y="493"/>
                    <a:pt x="420" y="493"/>
                  </a:cubicBezTo>
                  <a:cubicBezTo>
                    <a:pt x="364" y="493"/>
                    <a:pt x="339" y="521"/>
                    <a:pt x="337" y="588"/>
                  </a:cubicBezTo>
                  <a:cubicBezTo>
                    <a:pt x="337" y="606"/>
                    <a:pt x="322" y="620"/>
                    <a:pt x="304" y="620"/>
                  </a:cubicBezTo>
                  <a:cubicBezTo>
                    <a:pt x="286" y="619"/>
                    <a:pt x="272" y="604"/>
                    <a:pt x="273" y="587"/>
                  </a:cubicBezTo>
                  <a:cubicBezTo>
                    <a:pt x="275" y="447"/>
                    <a:pt x="368" y="427"/>
                    <a:pt x="424" y="428"/>
                  </a:cubicBezTo>
                  <a:cubicBezTo>
                    <a:pt x="470" y="429"/>
                    <a:pt x="507" y="445"/>
                    <a:pt x="533" y="476"/>
                  </a:cubicBezTo>
                  <a:cubicBezTo>
                    <a:pt x="567" y="516"/>
                    <a:pt x="573" y="570"/>
                    <a:pt x="573" y="607"/>
                  </a:cubicBezTo>
                  <a:cubicBezTo>
                    <a:pt x="614" y="611"/>
                    <a:pt x="655" y="628"/>
                    <a:pt x="691" y="656"/>
                  </a:cubicBezTo>
                  <a:cubicBezTo>
                    <a:pt x="739" y="695"/>
                    <a:pt x="770" y="748"/>
                    <a:pt x="775" y="803"/>
                  </a:cubicBezTo>
                  <a:cubicBezTo>
                    <a:pt x="788" y="920"/>
                    <a:pt x="756" y="1010"/>
                    <a:pt x="679" y="1076"/>
                  </a:cubicBezTo>
                  <a:cubicBezTo>
                    <a:pt x="587" y="1155"/>
                    <a:pt x="477" y="1138"/>
                    <a:pt x="434" y="1127"/>
                  </a:cubicBezTo>
                  <a:cubicBezTo>
                    <a:pt x="394" y="1158"/>
                    <a:pt x="345" y="1174"/>
                    <a:pt x="291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xmlns="" id="{5B0A9941-66C8-4D16-8640-A006D9A10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6" y="2117725"/>
              <a:ext cx="1187450" cy="1898650"/>
            </a:xfrm>
            <a:custGeom>
              <a:avLst/>
              <a:gdLst>
                <a:gd name="T0" fmla="*/ 325 w 483"/>
                <a:gd name="T1" fmla="*/ 774 h 774"/>
                <a:gd name="T2" fmla="*/ 293 w 483"/>
                <a:gd name="T3" fmla="*/ 749 h 774"/>
                <a:gd name="T4" fmla="*/ 318 w 483"/>
                <a:gd name="T5" fmla="*/ 710 h 774"/>
                <a:gd name="T6" fmla="*/ 418 w 483"/>
                <a:gd name="T7" fmla="*/ 557 h 774"/>
                <a:gd name="T8" fmla="*/ 302 w 483"/>
                <a:gd name="T9" fmla="*/ 406 h 774"/>
                <a:gd name="T10" fmla="*/ 276 w 483"/>
                <a:gd name="T11" fmla="*/ 381 h 774"/>
                <a:gd name="T12" fmla="*/ 290 w 483"/>
                <a:gd name="T13" fmla="*/ 347 h 774"/>
                <a:gd name="T14" fmla="*/ 361 w 483"/>
                <a:gd name="T15" fmla="*/ 246 h 774"/>
                <a:gd name="T16" fmla="*/ 331 w 483"/>
                <a:gd name="T17" fmla="*/ 132 h 774"/>
                <a:gd name="T18" fmla="*/ 160 w 483"/>
                <a:gd name="T19" fmla="*/ 86 h 774"/>
                <a:gd name="T20" fmla="*/ 67 w 483"/>
                <a:gd name="T21" fmla="*/ 180 h 774"/>
                <a:gd name="T22" fmla="*/ 31 w 483"/>
                <a:gd name="T23" fmla="*/ 208 h 774"/>
                <a:gd name="T24" fmla="*/ 3 w 483"/>
                <a:gd name="T25" fmla="*/ 172 h 774"/>
                <a:gd name="T26" fmla="*/ 145 w 483"/>
                <a:gd name="T27" fmla="*/ 23 h 774"/>
                <a:gd name="T28" fmla="*/ 384 w 483"/>
                <a:gd name="T29" fmla="*/ 95 h 774"/>
                <a:gd name="T30" fmla="*/ 424 w 483"/>
                <a:gd name="T31" fmla="*/ 259 h 774"/>
                <a:gd name="T32" fmla="*/ 369 w 483"/>
                <a:gd name="T33" fmla="*/ 363 h 774"/>
                <a:gd name="T34" fmla="*/ 483 w 483"/>
                <a:gd name="T35" fmla="*/ 557 h 774"/>
                <a:gd name="T36" fmla="*/ 332 w 483"/>
                <a:gd name="T37" fmla="*/ 774 h 774"/>
                <a:gd name="T38" fmla="*/ 325 w 483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3" h="774">
                  <a:moveTo>
                    <a:pt x="325" y="774"/>
                  </a:moveTo>
                  <a:cubicBezTo>
                    <a:pt x="310" y="774"/>
                    <a:pt x="297" y="764"/>
                    <a:pt x="293" y="749"/>
                  </a:cubicBezTo>
                  <a:cubicBezTo>
                    <a:pt x="290" y="732"/>
                    <a:pt x="300" y="714"/>
                    <a:pt x="318" y="710"/>
                  </a:cubicBezTo>
                  <a:cubicBezTo>
                    <a:pt x="323" y="709"/>
                    <a:pt x="418" y="685"/>
                    <a:pt x="418" y="557"/>
                  </a:cubicBezTo>
                  <a:cubicBezTo>
                    <a:pt x="418" y="466"/>
                    <a:pt x="350" y="414"/>
                    <a:pt x="302" y="406"/>
                  </a:cubicBezTo>
                  <a:cubicBezTo>
                    <a:pt x="289" y="404"/>
                    <a:pt x="279" y="394"/>
                    <a:pt x="276" y="381"/>
                  </a:cubicBezTo>
                  <a:cubicBezTo>
                    <a:pt x="273" y="368"/>
                    <a:pt x="279" y="354"/>
                    <a:pt x="290" y="347"/>
                  </a:cubicBezTo>
                  <a:cubicBezTo>
                    <a:pt x="290" y="347"/>
                    <a:pt x="348" y="307"/>
                    <a:pt x="361" y="246"/>
                  </a:cubicBezTo>
                  <a:cubicBezTo>
                    <a:pt x="368" y="209"/>
                    <a:pt x="358" y="171"/>
                    <a:pt x="331" y="132"/>
                  </a:cubicBezTo>
                  <a:cubicBezTo>
                    <a:pt x="303" y="91"/>
                    <a:pt x="226" y="70"/>
                    <a:pt x="160" y="86"/>
                  </a:cubicBezTo>
                  <a:cubicBezTo>
                    <a:pt x="129" y="93"/>
                    <a:pt x="75" y="116"/>
                    <a:pt x="67" y="180"/>
                  </a:cubicBezTo>
                  <a:cubicBezTo>
                    <a:pt x="65" y="198"/>
                    <a:pt x="48" y="211"/>
                    <a:pt x="31" y="208"/>
                  </a:cubicBezTo>
                  <a:cubicBezTo>
                    <a:pt x="13" y="206"/>
                    <a:pt x="0" y="190"/>
                    <a:pt x="3" y="172"/>
                  </a:cubicBezTo>
                  <a:cubicBezTo>
                    <a:pt x="12" y="97"/>
                    <a:pt x="64" y="42"/>
                    <a:pt x="145" y="23"/>
                  </a:cubicBezTo>
                  <a:cubicBezTo>
                    <a:pt x="238" y="0"/>
                    <a:pt x="341" y="32"/>
                    <a:pt x="384" y="95"/>
                  </a:cubicBezTo>
                  <a:cubicBezTo>
                    <a:pt x="421" y="150"/>
                    <a:pt x="435" y="205"/>
                    <a:pt x="424" y="259"/>
                  </a:cubicBezTo>
                  <a:cubicBezTo>
                    <a:pt x="415" y="303"/>
                    <a:pt x="391" y="338"/>
                    <a:pt x="369" y="363"/>
                  </a:cubicBezTo>
                  <a:cubicBezTo>
                    <a:pt x="427" y="394"/>
                    <a:pt x="483" y="460"/>
                    <a:pt x="483" y="557"/>
                  </a:cubicBezTo>
                  <a:cubicBezTo>
                    <a:pt x="483" y="702"/>
                    <a:pt x="384" y="762"/>
                    <a:pt x="332" y="774"/>
                  </a:cubicBezTo>
                  <a:cubicBezTo>
                    <a:pt x="330" y="774"/>
                    <a:pt x="327" y="774"/>
                    <a:pt x="325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xmlns="" id="{9499D004-6145-4755-9FDA-6BD957670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1363" y="1338263"/>
              <a:ext cx="1654175" cy="1360488"/>
            </a:xfrm>
            <a:custGeom>
              <a:avLst/>
              <a:gdLst>
                <a:gd name="T0" fmla="*/ 251 w 673"/>
                <a:gd name="T1" fmla="*/ 555 h 555"/>
                <a:gd name="T2" fmla="*/ 108 w 673"/>
                <a:gd name="T3" fmla="*/ 494 h 555"/>
                <a:gd name="T4" fmla="*/ 7 w 673"/>
                <a:gd name="T5" fmla="*/ 222 h 555"/>
                <a:gd name="T6" fmla="*/ 143 w 673"/>
                <a:gd name="T7" fmla="*/ 30 h 555"/>
                <a:gd name="T8" fmla="*/ 352 w 673"/>
                <a:gd name="T9" fmla="*/ 54 h 555"/>
                <a:gd name="T10" fmla="*/ 403 w 673"/>
                <a:gd name="T11" fmla="*/ 143 h 555"/>
                <a:gd name="T12" fmla="*/ 566 w 673"/>
                <a:gd name="T13" fmla="*/ 150 h 555"/>
                <a:gd name="T14" fmla="*/ 663 w 673"/>
                <a:gd name="T15" fmla="*/ 370 h 555"/>
                <a:gd name="T16" fmla="*/ 626 w 673"/>
                <a:gd name="T17" fmla="*/ 398 h 555"/>
                <a:gd name="T18" fmla="*/ 598 w 673"/>
                <a:gd name="T19" fmla="*/ 362 h 555"/>
                <a:gd name="T20" fmla="*/ 535 w 673"/>
                <a:gd name="T21" fmla="*/ 207 h 555"/>
                <a:gd name="T22" fmla="*/ 393 w 673"/>
                <a:gd name="T23" fmla="*/ 224 h 555"/>
                <a:gd name="T24" fmla="*/ 355 w 673"/>
                <a:gd name="T25" fmla="*/ 228 h 555"/>
                <a:gd name="T26" fmla="*/ 340 w 673"/>
                <a:gd name="T27" fmla="*/ 193 h 555"/>
                <a:gd name="T28" fmla="*/ 308 w 673"/>
                <a:gd name="T29" fmla="*/ 102 h 555"/>
                <a:gd name="T30" fmla="*/ 168 w 673"/>
                <a:gd name="T31" fmla="*/ 90 h 555"/>
                <a:gd name="T32" fmla="*/ 71 w 673"/>
                <a:gd name="T33" fmla="*/ 226 h 555"/>
                <a:gd name="T34" fmla="*/ 152 w 673"/>
                <a:gd name="T35" fmla="*/ 446 h 555"/>
                <a:gd name="T36" fmla="*/ 265 w 673"/>
                <a:gd name="T37" fmla="*/ 490 h 555"/>
                <a:gd name="T38" fmla="*/ 330 w 673"/>
                <a:gd name="T39" fmla="*/ 427 h 555"/>
                <a:gd name="T40" fmla="*/ 298 w 673"/>
                <a:gd name="T41" fmla="*/ 340 h 555"/>
                <a:gd name="T42" fmla="*/ 253 w 673"/>
                <a:gd name="T43" fmla="*/ 333 h 555"/>
                <a:gd name="T44" fmla="*/ 230 w 673"/>
                <a:gd name="T45" fmla="*/ 354 h 555"/>
                <a:gd name="T46" fmla="*/ 188 w 673"/>
                <a:gd name="T47" fmla="*/ 371 h 555"/>
                <a:gd name="T48" fmla="*/ 171 w 673"/>
                <a:gd name="T49" fmla="*/ 328 h 555"/>
                <a:gd name="T50" fmla="*/ 230 w 673"/>
                <a:gd name="T51" fmla="*/ 272 h 555"/>
                <a:gd name="T52" fmla="*/ 327 w 673"/>
                <a:gd name="T53" fmla="*/ 283 h 555"/>
                <a:gd name="T54" fmla="*/ 394 w 673"/>
                <a:gd name="T55" fmla="*/ 438 h 555"/>
                <a:gd name="T56" fmla="*/ 273 w 673"/>
                <a:gd name="T57" fmla="*/ 554 h 555"/>
                <a:gd name="T58" fmla="*/ 251 w 673"/>
                <a:gd name="T59" fmla="*/ 5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555">
                  <a:moveTo>
                    <a:pt x="251" y="555"/>
                  </a:moveTo>
                  <a:cubicBezTo>
                    <a:pt x="201" y="555"/>
                    <a:pt x="151" y="534"/>
                    <a:pt x="108" y="494"/>
                  </a:cubicBezTo>
                  <a:cubicBezTo>
                    <a:pt x="38" y="428"/>
                    <a:pt x="0" y="327"/>
                    <a:pt x="7" y="222"/>
                  </a:cubicBezTo>
                  <a:cubicBezTo>
                    <a:pt x="12" y="133"/>
                    <a:pt x="62" y="63"/>
                    <a:pt x="143" y="30"/>
                  </a:cubicBezTo>
                  <a:cubicBezTo>
                    <a:pt x="219" y="0"/>
                    <a:pt x="302" y="9"/>
                    <a:pt x="352" y="54"/>
                  </a:cubicBezTo>
                  <a:cubicBezTo>
                    <a:pt x="383" y="83"/>
                    <a:pt x="397" y="116"/>
                    <a:pt x="403" y="143"/>
                  </a:cubicBezTo>
                  <a:cubicBezTo>
                    <a:pt x="442" y="126"/>
                    <a:pt x="501" y="115"/>
                    <a:pt x="566" y="150"/>
                  </a:cubicBezTo>
                  <a:cubicBezTo>
                    <a:pt x="632" y="186"/>
                    <a:pt x="673" y="280"/>
                    <a:pt x="663" y="370"/>
                  </a:cubicBezTo>
                  <a:cubicBezTo>
                    <a:pt x="660" y="388"/>
                    <a:pt x="644" y="401"/>
                    <a:pt x="626" y="398"/>
                  </a:cubicBezTo>
                  <a:cubicBezTo>
                    <a:pt x="609" y="396"/>
                    <a:pt x="596" y="380"/>
                    <a:pt x="598" y="362"/>
                  </a:cubicBezTo>
                  <a:cubicBezTo>
                    <a:pt x="607" y="292"/>
                    <a:pt x="572" y="227"/>
                    <a:pt x="535" y="207"/>
                  </a:cubicBezTo>
                  <a:cubicBezTo>
                    <a:pt x="458" y="166"/>
                    <a:pt x="394" y="224"/>
                    <a:pt x="393" y="224"/>
                  </a:cubicBezTo>
                  <a:cubicBezTo>
                    <a:pt x="383" y="234"/>
                    <a:pt x="367" y="235"/>
                    <a:pt x="355" y="228"/>
                  </a:cubicBezTo>
                  <a:cubicBezTo>
                    <a:pt x="343" y="221"/>
                    <a:pt x="336" y="206"/>
                    <a:pt x="340" y="193"/>
                  </a:cubicBezTo>
                  <a:cubicBezTo>
                    <a:pt x="340" y="191"/>
                    <a:pt x="351" y="141"/>
                    <a:pt x="308" y="102"/>
                  </a:cubicBezTo>
                  <a:cubicBezTo>
                    <a:pt x="278" y="75"/>
                    <a:pt x="219" y="70"/>
                    <a:pt x="168" y="90"/>
                  </a:cubicBezTo>
                  <a:cubicBezTo>
                    <a:pt x="141" y="101"/>
                    <a:pt x="77" y="137"/>
                    <a:pt x="71" y="226"/>
                  </a:cubicBezTo>
                  <a:cubicBezTo>
                    <a:pt x="66" y="310"/>
                    <a:pt x="97" y="395"/>
                    <a:pt x="152" y="446"/>
                  </a:cubicBezTo>
                  <a:cubicBezTo>
                    <a:pt x="187" y="479"/>
                    <a:pt x="227" y="494"/>
                    <a:pt x="265" y="490"/>
                  </a:cubicBezTo>
                  <a:cubicBezTo>
                    <a:pt x="313" y="484"/>
                    <a:pt x="327" y="448"/>
                    <a:pt x="330" y="427"/>
                  </a:cubicBezTo>
                  <a:cubicBezTo>
                    <a:pt x="337" y="391"/>
                    <a:pt x="322" y="353"/>
                    <a:pt x="298" y="340"/>
                  </a:cubicBezTo>
                  <a:cubicBezTo>
                    <a:pt x="280" y="331"/>
                    <a:pt x="265" y="329"/>
                    <a:pt x="253" y="333"/>
                  </a:cubicBezTo>
                  <a:cubicBezTo>
                    <a:pt x="238" y="338"/>
                    <a:pt x="230" y="354"/>
                    <a:pt x="230" y="354"/>
                  </a:cubicBezTo>
                  <a:cubicBezTo>
                    <a:pt x="223" y="370"/>
                    <a:pt x="204" y="378"/>
                    <a:pt x="188" y="371"/>
                  </a:cubicBezTo>
                  <a:cubicBezTo>
                    <a:pt x="171" y="364"/>
                    <a:pt x="164" y="345"/>
                    <a:pt x="171" y="328"/>
                  </a:cubicBezTo>
                  <a:cubicBezTo>
                    <a:pt x="172" y="324"/>
                    <a:pt x="189" y="287"/>
                    <a:pt x="230" y="272"/>
                  </a:cubicBezTo>
                  <a:cubicBezTo>
                    <a:pt x="260" y="261"/>
                    <a:pt x="292" y="265"/>
                    <a:pt x="327" y="283"/>
                  </a:cubicBezTo>
                  <a:cubicBezTo>
                    <a:pt x="377" y="308"/>
                    <a:pt x="405" y="374"/>
                    <a:pt x="394" y="438"/>
                  </a:cubicBezTo>
                  <a:cubicBezTo>
                    <a:pt x="383" y="502"/>
                    <a:pt x="336" y="546"/>
                    <a:pt x="273" y="554"/>
                  </a:cubicBezTo>
                  <a:cubicBezTo>
                    <a:pt x="265" y="555"/>
                    <a:pt x="258" y="555"/>
                    <a:pt x="251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xmlns="" id="{D9527C8B-9729-497A-BAFC-DA499A3FB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488" y="3670300"/>
              <a:ext cx="1227138" cy="736600"/>
            </a:xfrm>
            <a:custGeom>
              <a:avLst/>
              <a:gdLst>
                <a:gd name="T0" fmla="*/ 67 w 500"/>
                <a:gd name="T1" fmla="*/ 300 h 300"/>
                <a:gd name="T2" fmla="*/ 35 w 500"/>
                <a:gd name="T3" fmla="*/ 276 h 300"/>
                <a:gd name="T4" fmla="*/ 43 w 500"/>
                <a:gd name="T5" fmla="*/ 69 h 300"/>
                <a:gd name="T6" fmla="*/ 111 w 500"/>
                <a:gd name="T7" fmla="*/ 17 h 300"/>
                <a:gd name="T8" fmla="*/ 245 w 500"/>
                <a:gd name="T9" fmla="*/ 48 h 300"/>
                <a:gd name="T10" fmla="*/ 270 w 500"/>
                <a:gd name="T11" fmla="*/ 86 h 300"/>
                <a:gd name="T12" fmla="*/ 382 w 500"/>
                <a:gd name="T13" fmla="*/ 56 h 300"/>
                <a:gd name="T14" fmla="*/ 491 w 500"/>
                <a:gd name="T15" fmla="*/ 165 h 300"/>
                <a:gd name="T16" fmla="*/ 441 w 500"/>
                <a:gd name="T17" fmla="*/ 287 h 300"/>
                <a:gd name="T18" fmla="*/ 397 w 500"/>
                <a:gd name="T19" fmla="*/ 275 h 300"/>
                <a:gd name="T20" fmla="*/ 409 w 500"/>
                <a:gd name="T21" fmla="*/ 231 h 300"/>
                <a:gd name="T22" fmla="*/ 427 w 500"/>
                <a:gd name="T23" fmla="*/ 177 h 300"/>
                <a:gd name="T24" fmla="*/ 371 w 500"/>
                <a:gd name="T25" fmla="*/ 120 h 300"/>
                <a:gd name="T26" fmla="*/ 277 w 500"/>
                <a:gd name="T27" fmla="*/ 182 h 300"/>
                <a:gd name="T28" fmla="*/ 236 w 500"/>
                <a:gd name="T29" fmla="*/ 202 h 300"/>
                <a:gd name="T30" fmla="*/ 216 w 500"/>
                <a:gd name="T31" fmla="*/ 161 h 300"/>
                <a:gd name="T32" fmla="*/ 198 w 500"/>
                <a:gd name="T33" fmla="*/ 93 h 300"/>
                <a:gd name="T34" fmla="*/ 127 w 500"/>
                <a:gd name="T35" fmla="*/ 80 h 300"/>
                <a:gd name="T36" fmla="*/ 99 w 500"/>
                <a:gd name="T37" fmla="*/ 101 h 300"/>
                <a:gd name="T38" fmla="*/ 98 w 500"/>
                <a:gd name="T39" fmla="*/ 259 h 300"/>
                <a:gd name="T40" fmla="*/ 75 w 500"/>
                <a:gd name="T41" fmla="*/ 299 h 300"/>
                <a:gd name="T42" fmla="*/ 67 w 500"/>
                <a:gd name="T4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0" h="300">
                  <a:moveTo>
                    <a:pt x="67" y="300"/>
                  </a:moveTo>
                  <a:cubicBezTo>
                    <a:pt x="52" y="300"/>
                    <a:pt x="39" y="291"/>
                    <a:pt x="35" y="276"/>
                  </a:cubicBezTo>
                  <a:cubicBezTo>
                    <a:pt x="32" y="263"/>
                    <a:pt x="0" y="142"/>
                    <a:pt x="43" y="69"/>
                  </a:cubicBezTo>
                  <a:cubicBezTo>
                    <a:pt x="59" y="42"/>
                    <a:pt x="82" y="25"/>
                    <a:pt x="111" y="17"/>
                  </a:cubicBezTo>
                  <a:cubicBezTo>
                    <a:pt x="181" y="0"/>
                    <a:pt x="223" y="24"/>
                    <a:pt x="245" y="48"/>
                  </a:cubicBezTo>
                  <a:cubicBezTo>
                    <a:pt x="256" y="59"/>
                    <a:pt x="264" y="72"/>
                    <a:pt x="270" y="86"/>
                  </a:cubicBezTo>
                  <a:cubicBezTo>
                    <a:pt x="297" y="64"/>
                    <a:pt x="334" y="49"/>
                    <a:pt x="382" y="56"/>
                  </a:cubicBezTo>
                  <a:cubicBezTo>
                    <a:pt x="439" y="66"/>
                    <a:pt x="481" y="107"/>
                    <a:pt x="491" y="165"/>
                  </a:cubicBezTo>
                  <a:cubicBezTo>
                    <a:pt x="500" y="216"/>
                    <a:pt x="480" y="265"/>
                    <a:pt x="441" y="287"/>
                  </a:cubicBezTo>
                  <a:cubicBezTo>
                    <a:pt x="426" y="296"/>
                    <a:pt x="406" y="291"/>
                    <a:pt x="397" y="275"/>
                  </a:cubicBezTo>
                  <a:cubicBezTo>
                    <a:pt x="388" y="259"/>
                    <a:pt x="394" y="240"/>
                    <a:pt x="409" y="231"/>
                  </a:cubicBezTo>
                  <a:cubicBezTo>
                    <a:pt x="424" y="223"/>
                    <a:pt x="432" y="200"/>
                    <a:pt x="427" y="177"/>
                  </a:cubicBezTo>
                  <a:cubicBezTo>
                    <a:pt x="425" y="165"/>
                    <a:pt x="415" y="127"/>
                    <a:pt x="371" y="120"/>
                  </a:cubicBezTo>
                  <a:cubicBezTo>
                    <a:pt x="307" y="110"/>
                    <a:pt x="280" y="175"/>
                    <a:pt x="277" y="182"/>
                  </a:cubicBezTo>
                  <a:cubicBezTo>
                    <a:pt x="271" y="199"/>
                    <a:pt x="253" y="207"/>
                    <a:pt x="236" y="202"/>
                  </a:cubicBezTo>
                  <a:cubicBezTo>
                    <a:pt x="220" y="196"/>
                    <a:pt x="211" y="178"/>
                    <a:pt x="216" y="161"/>
                  </a:cubicBezTo>
                  <a:cubicBezTo>
                    <a:pt x="220" y="148"/>
                    <a:pt x="218" y="113"/>
                    <a:pt x="198" y="93"/>
                  </a:cubicBezTo>
                  <a:cubicBezTo>
                    <a:pt x="183" y="77"/>
                    <a:pt x="159" y="72"/>
                    <a:pt x="127" y="80"/>
                  </a:cubicBezTo>
                  <a:cubicBezTo>
                    <a:pt x="115" y="83"/>
                    <a:pt x="106" y="90"/>
                    <a:pt x="99" y="101"/>
                  </a:cubicBezTo>
                  <a:cubicBezTo>
                    <a:pt x="75" y="144"/>
                    <a:pt x="90" y="232"/>
                    <a:pt x="98" y="259"/>
                  </a:cubicBezTo>
                  <a:cubicBezTo>
                    <a:pt x="103" y="277"/>
                    <a:pt x="92" y="295"/>
                    <a:pt x="75" y="299"/>
                  </a:cubicBezTo>
                  <a:cubicBezTo>
                    <a:pt x="72" y="300"/>
                    <a:pt x="69" y="300"/>
                    <a:pt x="67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xmlns="" id="{9294520A-D05D-4C66-B923-E8E45C8CE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063" y="2936875"/>
              <a:ext cx="541338" cy="736600"/>
            </a:xfrm>
            <a:custGeom>
              <a:avLst/>
              <a:gdLst>
                <a:gd name="T0" fmla="*/ 33 w 220"/>
                <a:gd name="T1" fmla="*/ 300 h 300"/>
                <a:gd name="T2" fmla="*/ 1 w 220"/>
                <a:gd name="T3" fmla="*/ 268 h 300"/>
                <a:gd name="T4" fmla="*/ 42 w 220"/>
                <a:gd name="T5" fmla="*/ 26 h 300"/>
                <a:gd name="T6" fmla="*/ 110 w 220"/>
                <a:gd name="T7" fmla="*/ 0 h 300"/>
                <a:gd name="T8" fmla="*/ 220 w 220"/>
                <a:gd name="T9" fmla="*/ 108 h 300"/>
                <a:gd name="T10" fmla="*/ 187 w 220"/>
                <a:gd name="T11" fmla="*/ 140 h 300"/>
                <a:gd name="T12" fmla="*/ 155 w 220"/>
                <a:gd name="T13" fmla="*/ 108 h 300"/>
                <a:gd name="T14" fmla="*/ 110 w 220"/>
                <a:gd name="T15" fmla="*/ 65 h 300"/>
                <a:gd name="T16" fmla="*/ 88 w 220"/>
                <a:gd name="T17" fmla="*/ 72 h 300"/>
                <a:gd name="T18" fmla="*/ 66 w 220"/>
                <a:gd name="T19" fmla="*/ 268 h 300"/>
                <a:gd name="T20" fmla="*/ 33 w 220"/>
                <a:gd name="T21" fmla="*/ 300 h 300"/>
                <a:gd name="T22" fmla="*/ 33 w 220"/>
                <a:gd name="T2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0" h="300">
                  <a:moveTo>
                    <a:pt x="33" y="300"/>
                  </a:moveTo>
                  <a:cubicBezTo>
                    <a:pt x="16" y="300"/>
                    <a:pt x="1" y="286"/>
                    <a:pt x="1" y="268"/>
                  </a:cubicBezTo>
                  <a:cubicBezTo>
                    <a:pt x="0" y="152"/>
                    <a:pt x="0" y="69"/>
                    <a:pt x="42" y="26"/>
                  </a:cubicBezTo>
                  <a:cubicBezTo>
                    <a:pt x="59" y="9"/>
                    <a:pt x="82" y="0"/>
                    <a:pt x="110" y="0"/>
                  </a:cubicBezTo>
                  <a:cubicBezTo>
                    <a:pt x="191" y="0"/>
                    <a:pt x="220" y="64"/>
                    <a:pt x="220" y="108"/>
                  </a:cubicBezTo>
                  <a:cubicBezTo>
                    <a:pt x="220" y="126"/>
                    <a:pt x="205" y="140"/>
                    <a:pt x="187" y="140"/>
                  </a:cubicBezTo>
                  <a:cubicBezTo>
                    <a:pt x="170" y="140"/>
                    <a:pt x="155" y="126"/>
                    <a:pt x="155" y="108"/>
                  </a:cubicBezTo>
                  <a:cubicBezTo>
                    <a:pt x="155" y="95"/>
                    <a:pt x="150" y="65"/>
                    <a:pt x="110" y="65"/>
                  </a:cubicBezTo>
                  <a:cubicBezTo>
                    <a:pt x="97" y="65"/>
                    <a:pt x="91" y="69"/>
                    <a:pt x="88" y="72"/>
                  </a:cubicBezTo>
                  <a:cubicBezTo>
                    <a:pt x="65" y="95"/>
                    <a:pt x="65" y="179"/>
                    <a:pt x="66" y="268"/>
                  </a:cubicBezTo>
                  <a:cubicBezTo>
                    <a:pt x="66" y="286"/>
                    <a:pt x="51" y="300"/>
                    <a:pt x="33" y="300"/>
                  </a:cubicBezTo>
                  <a:cubicBezTo>
                    <a:pt x="33" y="300"/>
                    <a:pt x="33" y="300"/>
                    <a:pt x="33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xmlns="" id="{CCA6E39D-4CE4-4AB6-B637-1D7278090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088" y="4784725"/>
              <a:ext cx="676275" cy="819150"/>
            </a:xfrm>
            <a:custGeom>
              <a:avLst/>
              <a:gdLst>
                <a:gd name="T0" fmla="*/ 35 w 275"/>
                <a:gd name="T1" fmla="*/ 334 h 334"/>
                <a:gd name="T2" fmla="*/ 30 w 275"/>
                <a:gd name="T3" fmla="*/ 334 h 334"/>
                <a:gd name="T4" fmla="*/ 3 w 275"/>
                <a:gd name="T5" fmla="*/ 297 h 334"/>
                <a:gd name="T6" fmla="*/ 220 w 275"/>
                <a:gd name="T7" fmla="*/ 9 h 334"/>
                <a:gd name="T8" fmla="*/ 265 w 275"/>
                <a:gd name="T9" fmla="*/ 19 h 334"/>
                <a:gd name="T10" fmla="*/ 255 w 275"/>
                <a:gd name="T11" fmla="*/ 64 h 334"/>
                <a:gd name="T12" fmla="*/ 67 w 275"/>
                <a:gd name="T13" fmla="*/ 307 h 334"/>
                <a:gd name="T14" fmla="*/ 35 w 275"/>
                <a:gd name="T15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5" h="334">
                  <a:moveTo>
                    <a:pt x="35" y="334"/>
                  </a:moveTo>
                  <a:cubicBezTo>
                    <a:pt x="34" y="334"/>
                    <a:pt x="32" y="334"/>
                    <a:pt x="30" y="334"/>
                  </a:cubicBezTo>
                  <a:cubicBezTo>
                    <a:pt x="12" y="331"/>
                    <a:pt x="0" y="314"/>
                    <a:pt x="3" y="297"/>
                  </a:cubicBezTo>
                  <a:cubicBezTo>
                    <a:pt x="4" y="290"/>
                    <a:pt x="33" y="130"/>
                    <a:pt x="220" y="9"/>
                  </a:cubicBezTo>
                  <a:cubicBezTo>
                    <a:pt x="236" y="0"/>
                    <a:pt x="256" y="4"/>
                    <a:pt x="265" y="19"/>
                  </a:cubicBezTo>
                  <a:cubicBezTo>
                    <a:pt x="275" y="34"/>
                    <a:pt x="271" y="54"/>
                    <a:pt x="255" y="64"/>
                  </a:cubicBezTo>
                  <a:cubicBezTo>
                    <a:pt x="92" y="169"/>
                    <a:pt x="67" y="306"/>
                    <a:pt x="67" y="307"/>
                  </a:cubicBezTo>
                  <a:cubicBezTo>
                    <a:pt x="65" y="323"/>
                    <a:pt x="51" y="334"/>
                    <a:pt x="35" y="33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xmlns="" id="{B2B4DC60-62D7-4A60-854C-3A553D1C7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1" y="4784725"/>
              <a:ext cx="598488" cy="592138"/>
            </a:xfrm>
            <a:custGeom>
              <a:avLst/>
              <a:gdLst>
                <a:gd name="T0" fmla="*/ 207 w 244"/>
                <a:gd name="T1" fmla="*/ 242 h 242"/>
                <a:gd name="T2" fmla="*/ 177 w 244"/>
                <a:gd name="T3" fmla="*/ 222 h 242"/>
                <a:gd name="T4" fmla="*/ 24 w 244"/>
                <a:gd name="T5" fmla="*/ 66 h 242"/>
                <a:gd name="T6" fmla="*/ 7 w 244"/>
                <a:gd name="T7" fmla="*/ 24 h 242"/>
                <a:gd name="T8" fmla="*/ 50 w 244"/>
                <a:gd name="T9" fmla="*/ 7 h 242"/>
                <a:gd name="T10" fmla="*/ 237 w 244"/>
                <a:gd name="T11" fmla="*/ 197 h 242"/>
                <a:gd name="T12" fmla="*/ 219 w 244"/>
                <a:gd name="T13" fmla="*/ 239 h 242"/>
                <a:gd name="T14" fmla="*/ 207 w 244"/>
                <a:gd name="T15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242">
                  <a:moveTo>
                    <a:pt x="207" y="242"/>
                  </a:moveTo>
                  <a:cubicBezTo>
                    <a:pt x="194" y="242"/>
                    <a:pt x="182" y="234"/>
                    <a:pt x="177" y="222"/>
                  </a:cubicBezTo>
                  <a:cubicBezTo>
                    <a:pt x="176" y="220"/>
                    <a:pt x="131" y="113"/>
                    <a:pt x="24" y="66"/>
                  </a:cubicBezTo>
                  <a:cubicBezTo>
                    <a:pt x="8" y="59"/>
                    <a:pt x="0" y="40"/>
                    <a:pt x="7" y="24"/>
                  </a:cubicBezTo>
                  <a:cubicBezTo>
                    <a:pt x="14" y="7"/>
                    <a:pt x="33" y="0"/>
                    <a:pt x="50" y="7"/>
                  </a:cubicBezTo>
                  <a:cubicBezTo>
                    <a:pt x="182" y="64"/>
                    <a:pt x="235" y="192"/>
                    <a:pt x="237" y="197"/>
                  </a:cubicBezTo>
                  <a:cubicBezTo>
                    <a:pt x="244" y="214"/>
                    <a:pt x="236" y="233"/>
                    <a:pt x="219" y="239"/>
                  </a:cubicBezTo>
                  <a:cubicBezTo>
                    <a:pt x="215" y="241"/>
                    <a:pt x="211" y="242"/>
                    <a:pt x="207" y="242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xmlns="" id="{F3325438-172D-4402-A6FF-5E32A6FEB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826" y="4965700"/>
              <a:ext cx="231775" cy="509588"/>
            </a:xfrm>
            <a:custGeom>
              <a:avLst/>
              <a:gdLst>
                <a:gd name="T0" fmla="*/ 20 w 94"/>
                <a:gd name="T1" fmla="*/ 208 h 208"/>
                <a:gd name="T2" fmla="*/ 20 w 94"/>
                <a:gd name="T3" fmla="*/ 208 h 208"/>
                <a:gd name="T4" fmla="*/ 0 w 94"/>
                <a:gd name="T5" fmla="*/ 188 h 208"/>
                <a:gd name="T6" fmla="*/ 54 w 94"/>
                <a:gd name="T7" fmla="*/ 11 h 208"/>
                <a:gd name="T8" fmla="*/ 83 w 94"/>
                <a:gd name="T9" fmla="*/ 6 h 208"/>
                <a:gd name="T10" fmla="*/ 87 w 94"/>
                <a:gd name="T11" fmla="*/ 34 h 208"/>
                <a:gd name="T12" fmla="*/ 41 w 94"/>
                <a:gd name="T13" fmla="*/ 188 h 208"/>
                <a:gd name="T14" fmla="*/ 20 w 94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08">
                  <a:moveTo>
                    <a:pt x="20" y="208"/>
                  </a:moveTo>
                  <a:cubicBezTo>
                    <a:pt x="20" y="208"/>
                    <a:pt x="20" y="208"/>
                    <a:pt x="20" y="208"/>
                  </a:cubicBezTo>
                  <a:cubicBezTo>
                    <a:pt x="9" y="208"/>
                    <a:pt x="0" y="199"/>
                    <a:pt x="0" y="188"/>
                  </a:cubicBezTo>
                  <a:cubicBezTo>
                    <a:pt x="0" y="184"/>
                    <a:pt x="1" y="87"/>
                    <a:pt x="54" y="11"/>
                  </a:cubicBezTo>
                  <a:cubicBezTo>
                    <a:pt x="61" y="2"/>
                    <a:pt x="73" y="0"/>
                    <a:pt x="83" y="6"/>
                  </a:cubicBezTo>
                  <a:cubicBezTo>
                    <a:pt x="92" y="13"/>
                    <a:pt x="94" y="25"/>
                    <a:pt x="87" y="34"/>
                  </a:cubicBezTo>
                  <a:cubicBezTo>
                    <a:pt x="41" y="99"/>
                    <a:pt x="41" y="187"/>
                    <a:pt x="41" y="188"/>
                  </a:cubicBezTo>
                  <a:cubicBezTo>
                    <a:pt x="41" y="199"/>
                    <a:pt x="32" y="208"/>
                    <a:pt x="20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xmlns="" id="{3313082B-9BEB-4279-AAFB-CFF3BDDD0C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7563" y="4768850"/>
              <a:ext cx="303213" cy="301625"/>
            </a:xfrm>
            <a:custGeom>
              <a:avLst/>
              <a:gdLst>
                <a:gd name="T0" fmla="*/ 62 w 123"/>
                <a:gd name="T1" fmla="*/ 123 h 123"/>
                <a:gd name="T2" fmla="*/ 0 w 123"/>
                <a:gd name="T3" fmla="*/ 61 h 123"/>
                <a:gd name="T4" fmla="*/ 62 w 123"/>
                <a:gd name="T5" fmla="*/ 0 h 123"/>
                <a:gd name="T6" fmla="*/ 123 w 123"/>
                <a:gd name="T7" fmla="*/ 61 h 123"/>
                <a:gd name="T8" fmla="*/ 62 w 123"/>
                <a:gd name="T9" fmla="*/ 123 h 123"/>
                <a:gd name="T10" fmla="*/ 62 w 123"/>
                <a:gd name="T11" fmla="*/ 40 h 123"/>
                <a:gd name="T12" fmla="*/ 41 w 123"/>
                <a:gd name="T13" fmla="*/ 61 h 123"/>
                <a:gd name="T14" fmla="*/ 62 w 123"/>
                <a:gd name="T15" fmla="*/ 83 h 123"/>
                <a:gd name="T16" fmla="*/ 83 w 123"/>
                <a:gd name="T17" fmla="*/ 61 h 123"/>
                <a:gd name="T18" fmla="*/ 62 w 123"/>
                <a:gd name="T19" fmla="*/ 4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95"/>
                    <a:pt x="95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xmlns="" id="{8AFC3232-97BB-4A77-9C50-0945773A5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726" y="4965700"/>
              <a:ext cx="228600" cy="509588"/>
            </a:xfrm>
            <a:custGeom>
              <a:avLst/>
              <a:gdLst>
                <a:gd name="T0" fmla="*/ 73 w 93"/>
                <a:gd name="T1" fmla="*/ 208 h 208"/>
                <a:gd name="T2" fmla="*/ 53 w 93"/>
                <a:gd name="T3" fmla="*/ 188 h 208"/>
                <a:gd name="T4" fmla="*/ 53 w 93"/>
                <a:gd name="T5" fmla="*/ 188 h 208"/>
                <a:gd name="T6" fmla="*/ 6 w 93"/>
                <a:gd name="T7" fmla="*/ 34 h 208"/>
                <a:gd name="T8" fmla="*/ 11 w 93"/>
                <a:gd name="T9" fmla="*/ 6 h 208"/>
                <a:gd name="T10" fmla="*/ 39 w 93"/>
                <a:gd name="T11" fmla="*/ 11 h 208"/>
                <a:gd name="T12" fmla="*/ 93 w 93"/>
                <a:gd name="T13" fmla="*/ 188 h 208"/>
                <a:gd name="T14" fmla="*/ 73 w 93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8">
                  <a:moveTo>
                    <a:pt x="73" y="208"/>
                  </a:moveTo>
                  <a:cubicBezTo>
                    <a:pt x="62" y="208"/>
                    <a:pt x="53" y="199"/>
                    <a:pt x="53" y="188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3" y="187"/>
                    <a:pt x="52" y="99"/>
                    <a:pt x="6" y="34"/>
                  </a:cubicBezTo>
                  <a:cubicBezTo>
                    <a:pt x="0" y="25"/>
                    <a:pt x="2" y="13"/>
                    <a:pt x="11" y="6"/>
                  </a:cubicBezTo>
                  <a:cubicBezTo>
                    <a:pt x="20" y="0"/>
                    <a:pt x="33" y="2"/>
                    <a:pt x="39" y="11"/>
                  </a:cubicBezTo>
                  <a:cubicBezTo>
                    <a:pt x="93" y="87"/>
                    <a:pt x="93" y="184"/>
                    <a:pt x="93" y="188"/>
                  </a:cubicBezTo>
                  <a:cubicBezTo>
                    <a:pt x="93" y="199"/>
                    <a:pt x="84" y="208"/>
                    <a:pt x="73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xmlns="" id="{81BB011B-86A6-4157-94E0-A70769D8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488" y="4768850"/>
              <a:ext cx="301625" cy="301625"/>
            </a:xfrm>
            <a:custGeom>
              <a:avLst/>
              <a:gdLst>
                <a:gd name="T0" fmla="*/ 62 w 123"/>
                <a:gd name="T1" fmla="*/ 123 h 123"/>
                <a:gd name="T2" fmla="*/ 0 w 123"/>
                <a:gd name="T3" fmla="*/ 61 h 123"/>
                <a:gd name="T4" fmla="*/ 62 w 123"/>
                <a:gd name="T5" fmla="*/ 0 h 123"/>
                <a:gd name="T6" fmla="*/ 123 w 123"/>
                <a:gd name="T7" fmla="*/ 61 h 123"/>
                <a:gd name="T8" fmla="*/ 62 w 123"/>
                <a:gd name="T9" fmla="*/ 123 h 123"/>
                <a:gd name="T10" fmla="*/ 62 w 123"/>
                <a:gd name="T11" fmla="*/ 40 h 123"/>
                <a:gd name="T12" fmla="*/ 41 w 123"/>
                <a:gd name="T13" fmla="*/ 61 h 123"/>
                <a:gd name="T14" fmla="*/ 62 w 123"/>
                <a:gd name="T15" fmla="*/ 83 h 123"/>
                <a:gd name="T16" fmla="*/ 83 w 123"/>
                <a:gd name="T17" fmla="*/ 61 h 123"/>
                <a:gd name="T18" fmla="*/ 62 w 123"/>
                <a:gd name="T19" fmla="*/ 4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3" y="28"/>
                    <a:pt x="123" y="61"/>
                  </a:cubicBezTo>
                  <a:cubicBezTo>
                    <a:pt x="123" y="95"/>
                    <a:pt x="96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xmlns="" id="{6D948773-C41C-437A-8D64-1866A71F0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8526" y="1501775"/>
              <a:ext cx="1901825" cy="3195638"/>
            </a:xfrm>
            <a:custGeom>
              <a:avLst/>
              <a:gdLst>
                <a:gd name="T0" fmla="*/ 632 w 774"/>
                <a:gd name="T1" fmla="*/ 631 h 1303"/>
                <a:gd name="T2" fmla="*/ 717 w 774"/>
                <a:gd name="T3" fmla="*/ 497 h 1303"/>
                <a:gd name="T4" fmla="*/ 513 w 774"/>
                <a:gd name="T5" fmla="*/ 334 h 1303"/>
                <a:gd name="T6" fmla="*/ 385 w 774"/>
                <a:gd name="T7" fmla="*/ 457 h 1303"/>
                <a:gd name="T8" fmla="*/ 499 w 774"/>
                <a:gd name="T9" fmla="*/ 276 h 1303"/>
                <a:gd name="T10" fmla="*/ 472 w 774"/>
                <a:gd name="T11" fmla="*/ 138 h 1303"/>
                <a:gd name="T12" fmla="*/ 292 w 774"/>
                <a:gd name="T13" fmla="*/ 159 h 1303"/>
                <a:gd name="T14" fmla="*/ 246 w 774"/>
                <a:gd name="T15" fmla="*/ 33 h 1303"/>
                <a:gd name="T16" fmla="*/ 5 w 774"/>
                <a:gd name="T17" fmla="*/ 159 h 1303"/>
                <a:gd name="T18" fmla="*/ 201 w 774"/>
                <a:gd name="T19" fmla="*/ 425 h 1303"/>
                <a:gd name="T20" fmla="*/ 235 w 774"/>
                <a:gd name="T21" fmla="*/ 271 h 1303"/>
                <a:gd name="T22" fmla="*/ 164 w 774"/>
                <a:gd name="T23" fmla="*/ 286 h 1303"/>
                <a:gd name="T24" fmla="*/ 109 w 774"/>
                <a:gd name="T25" fmla="*/ 262 h 1303"/>
                <a:gd name="T26" fmla="*/ 262 w 774"/>
                <a:gd name="T27" fmla="*/ 218 h 1303"/>
                <a:gd name="T28" fmla="*/ 208 w 774"/>
                <a:gd name="T29" fmla="*/ 485 h 1303"/>
                <a:gd name="T30" fmla="*/ 45 w 774"/>
                <a:gd name="T31" fmla="*/ 425 h 1303"/>
                <a:gd name="T32" fmla="*/ 5 w 774"/>
                <a:gd name="T33" fmla="*/ 598 h 1303"/>
                <a:gd name="T34" fmla="*/ 158 w 774"/>
                <a:gd name="T35" fmla="*/ 693 h 1303"/>
                <a:gd name="T36" fmla="*/ 98 w 774"/>
                <a:gd name="T37" fmla="*/ 693 h 1303"/>
                <a:gd name="T38" fmla="*/ 27 w 774"/>
                <a:gd name="T39" fmla="*/ 655 h 1303"/>
                <a:gd name="T40" fmla="*/ 5 w 774"/>
                <a:gd name="T41" fmla="*/ 920 h 1303"/>
                <a:gd name="T42" fmla="*/ 172 w 774"/>
                <a:gd name="T43" fmla="*/ 934 h 1303"/>
                <a:gd name="T44" fmla="*/ 310 w 774"/>
                <a:gd name="T45" fmla="*/ 943 h 1303"/>
                <a:gd name="T46" fmla="*/ 369 w 774"/>
                <a:gd name="T47" fmla="*/ 1169 h 1303"/>
                <a:gd name="T48" fmla="*/ 340 w 774"/>
                <a:gd name="T49" fmla="*/ 1117 h 1303"/>
                <a:gd name="T50" fmla="*/ 301 w 774"/>
                <a:gd name="T51" fmla="*/ 1002 h 1303"/>
                <a:gd name="T52" fmla="*/ 166 w 774"/>
                <a:gd name="T53" fmla="*/ 1083 h 1303"/>
                <a:gd name="T54" fmla="*/ 129 w 774"/>
                <a:gd name="T55" fmla="*/ 975 h 1303"/>
                <a:gd name="T56" fmla="*/ 26 w 774"/>
                <a:gd name="T57" fmla="*/ 984 h 1303"/>
                <a:gd name="T58" fmla="*/ 65 w 774"/>
                <a:gd name="T59" fmla="*/ 1225 h 1303"/>
                <a:gd name="T60" fmla="*/ 341 w 774"/>
                <a:gd name="T61" fmla="*/ 1256 h 1303"/>
                <a:gd name="T62" fmla="*/ 574 w 774"/>
                <a:gd name="T63" fmla="*/ 1215 h 1303"/>
                <a:gd name="T64" fmla="*/ 588 w 774"/>
                <a:gd name="T65" fmla="*/ 892 h 1303"/>
                <a:gd name="T66" fmla="*/ 453 w 774"/>
                <a:gd name="T67" fmla="*/ 847 h 1303"/>
                <a:gd name="T68" fmla="*/ 422 w 774"/>
                <a:gd name="T69" fmla="*/ 703 h 1303"/>
                <a:gd name="T70" fmla="*/ 271 w 774"/>
                <a:gd name="T71" fmla="*/ 775 h 1303"/>
                <a:gd name="T72" fmla="*/ 211 w 774"/>
                <a:gd name="T73" fmla="*/ 774 h 1303"/>
                <a:gd name="T74" fmla="*/ 468 w 774"/>
                <a:gd name="T75" fmla="*/ 664 h 1303"/>
                <a:gd name="T76" fmla="*/ 625 w 774"/>
                <a:gd name="T77" fmla="*/ 845 h 1303"/>
                <a:gd name="T78" fmla="*/ 774 w 774"/>
                <a:gd name="T79" fmla="*/ 808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4" h="1303">
                  <a:moveTo>
                    <a:pt x="657" y="655"/>
                  </a:moveTo>
                  <a:cubicBezTo>
                    <a:pt x="644" y="653"/>
                    <a:pt x="635" y="643"/>
                    <a:pt x="632" y="631"/>
                  </a:cubicBezTo>
                  <a:cubicBezTo>
                    <a:pt x="630" y="619"/>
                    <a:pt x="635" y="607"/>
                    <a:pt x="645" y="600"/>
                  </a:cubicBezTo>
                  <a:cubicBezTo>
                    <a:pt x="646" y="600"/>
                    <a:pt x="704" y="560"/>
                    <a:pt x="717" y="497"/>
                  </a:cubicBezTo>
                  <a:cubicBezTo>
                    <a:pt x="724" y="460"/>
                    <a:pt x="714" y="421"/>
                    <a:pt x="687" y="382"/>
                  </a:cubicBezTo>
                  <a:cubicBezTo>
                    <a:pt x="658" y="340"/>
                    <a:pt x="580" y="318"/>
                    <a:pt x="513" y="334"/>
                  </a:cubicBezTo>
                  <a:cubicBezTo>
                    <a:pt x="482" y="342"/>
                    <a:pt x="427" y="365"/>
                    <a:pt x="418" y="431"/>
                  </a:cubicBezTo>
                  <a:cubicBezTo>
                    <a:pt x="416" y="448"/>
                    <a:pt x="401" y="459"/>
                    <a:pt x="385" y="457"/>
                  </a:cubicBezTo>
                  <a:cubicBezTo>
                    <a:pt x="368" y="455"/>
                    <a:pt x="357" y="440"/>
                    <a:pt x="359" y="424"/>
                  </a:cubicBezTo>
                  <a:cubicBezTo>
                    <a:pt x="368" y="349"/>
                    <a:pt x="419" y="295"/>
                    <a:pt x="499" y="276"/>
                  </a:cubicBezTo>
                  <a:cubicBezTo>
                    <a:pt x="512" y="273"/>
                    <a:pt x="525" y="271"/>
                    <a:pt x="538" y="270"/>
                  </a:cubicBezTo>
                  <a:cubicBezTo>
                    <a:pt x="537" y="209"/>
                    <a:pt x="505" y="156"/>
                    <a:pt x="472" y="138"/>
                  </a:cubicBezTo>
                  <a:cubicBezTo>
                    <a:pt x="395" y="97"/>
                    <a:pt x="330" y="153"/>
                    <a:pt x="327" y="156"/>
                  </a:cubicBezTo>
                  <a:cubicBezTo>
                    <a:pt x="318" y="164"/>
                    <a:pt x="303" y="166"/>
                    <a:pt x="292" y="159"/>
                  </a:cubicBezTo>
                  <a:cubicBezTo>
                    <a:pt x="281" y="152"/>
                    <a:pt x="275" y="139"/>
                    <a:pt x="278" y="126"/>
                  </a:cubicBezTo>
                  <a:cubicBezTo>
                    <a:pt x="279" y="124"/>
                    <a:pt x="289" y="73"/>
                    <a:pt x="246" y="33"/>
                  </a:cubicBezTo>
                  <a:cubicBezTo>
                    <a:pt x="215" y="5"/>
                    <a:pt x="155" y="0"/>
                    <a:pt x="103" y="21"/>
                  </a:cubicBezTo>
                  <a:cubicBezTo>
                    <a:pt x="45" y="45"/>
                    <a:pt x="9" y="95"/>
                    <a:pt x="5" y="159"/>
                  </a:cubicBezTo>
                  <a:cubicBezTo>
                    <a:pt x="0" y="245"/>
                    <a:pt x="30" y="328"/>
                    <a:pt x="86" y="381"/>
                  </a:cubicBezTo>
                  <a:cubicBezTo>
                    <a:pt x="122" y="414"/>
                    <a:pt x="162" y="430"/>
                    <a:pt x="201" y="425"/>
                  </a:cubicBezTo>
                  <a:cubicBezTo>
                    <a:pt x="251" y="419"/>
                    <a:pt x="265" y="382"/>
                    <a:pt x="269" y="360"/>
                  </a:cubicBezTo>
                  <a:cubicBezTo>
                    <a:pt x="275" y="323"/>
                    <a:pt x="260" y="284"/>
                    <a:pt x="235" y="271"/>
                  </a:cubicBezTo>
                  <a:cubicBezTo>
                    <a:pt x="216" y="262"/>
                    <a:pt x="200" y="259"/>
                    <a:pt x="188" y="264"/>
                  </a:cubicBezTo>
                  <a:cubicBezTo>
                    <a:pt x="172" y="269"/>
                    <a:pt x="164" y="285"/>
                    <a:pt x="164" y="286"/>
                  </a:cubicBezTo>
                  <a:cubicBezTo>
                    <a:pt x="158" y="301"/>
                    <a:pt x="140" y="308"/>
                    <a:pt x="125" y="302"/>
                  </a:cubicBezTo>
                  <a:cubicBezTo>
                    <a:pt x="110" y="295"/>
                    <a:pt x="102" y="278"/>
                    <a:pt x="109" y="262"/>
                  </a:cubicBezTo>
                  <a:cubicBezTo>
                    <a:pt x="111" y="258"/>
                    <a:pt x="127" y="222"/>
                    <a:pt x="167" y="207"/>
                  </a:cubicBezTo>
                  <a:cubicBezTo>
                    <a:pt x="196" y="197"/>
                    <a:pt x="228" y="200"/>
                    <a:pt x="262" y="218"/>
                  </a:cubicBezTo>
                  <a:cubicBezTo>
                    <a:pt x="311" y="243"/>
                    <a:pt x="339" y="307"/>
                    <a:pt x="328" y="371"/>
                  </a:cubicBezTo>
                  <a:cubicBezTo>
                    <a:pt x="317" y="433"/>
                    <a:pt x="271" y="477"/>
                    <a:pt x="208" y="485"/>
                  </a:cubicBezTo>
                  <a:cubicBezTo>
                    <a:pt x="201" y="486"/>
                    <a:pt x="194" y="486"/>
                    <a:pt x="187" y="486"/>
                  </a:cubicBezTo>
                  <a:cubicBezTo>
                    <a:pt x="137" y="486"/>
                    <a:pt x="88" y="465"/>
                    <a:pt x="45" y="425"/>
                  </a:cubicBezTo>
                  <a:cubicBezTo>
                    <a:pt x="30" y="411"/>
                    <a:pt x="17" y="395"/>
                    <a:pt x="5" y="378"/>
                  </a:cubicBezTo>
                  <a:cubicBezTo>
                    <a:pt x="5" y="598"/>
                    <a:pt x="5" y="598"/>
                    <a:pt x="5" y="598"/>
                  </a:cubicBezTo>
                  <a:cubicBezTo>
                    <a:pt x="18" y="591"/>
                    <a:pt x="34" y="587"/>
                    <a:pt x="51" y="587"/>
                  </a:cubicBezTo>
                  <a:cubicBezTo>
                    <a:pt x="130" y="587"/>
                    <a:pt x="158" y="650"/>
                    <a:pt x="158" y="693"/>
                  </a:cubicBezTo>
                  <a:cubicBezTo>
                    <a:pt x="158" y="709"/>
                    <a:pt x="145" y="723"/>
                    <a:pt x="128" y="723"/>
                  </a:cubicBezTo>
                  <a:cubicBezTo>
                    <a:pt x="112" y="723"/>
                    <a:pt x="98" y="709"/>
                    <a:pt x="98" y="693"/>
                  </a:cubicBezTo>
                  <a:cubicBezTo>
                    <a:pt x="98" y="679"/>
                    <a:pt x="93" y="648"/>
                    <a:pt x="51" y="648"/>
                  </a:cubicBezTo>
                  <a:cubicBezTo>
                    <a:pt x="37" y="648"/>
                    <a:pt x="31" y="652"/>
                    <a:pt x="27" y="655"/>
                  </a:cubicBezTo>
                  <a:cubicBezTo>
                    <a:pt x="12" y="671"/>
                    <a:pt x="7" y="712"/>
                    <a:pt x="5" y="763"/>
                  </a:cubicBezTo>
                  <a:cubicBezTo>
                    <a:pt x="5" y="920"/>
                    <a:pt x="5" y="920"/>
                    <a:pt x="5" y="920"/>
                  </a:cubicBezTo>
                  <a:cubicBezTo>
                    <a:pt x="16" y="913"/>
                    <a:pt x="28" y="907"/>
                    <a:pt x="41" y="904"/>
                  </a:cubicBezTo>
                  <a:cubicBezTo>
                    <a:pt x="110" y="887"/>
                    <a:pt x="150" y="911"/>
                    <a:pt x="172" y="934"/>
                  </a:cubicBezTo>
                  <a:cubicBezTo>
                    <a:pt x="184" y="945"/>
                    <a:pt x="192" y="959"/>
                    <a:pt x="198" y="974"/>
                  </a:cubicBezTo>
                  <a:cubicBezTo>
                    <a:pt x="225" y="951"/>
                    <a:pt x="262" y="935"/>
                    <a:pt x="310" y="943"/>
                  </a:cubicBezTo>
                  <a:cubicBezTo>
                    <a:pt x="367" y="952"/>
                    <a:pt x="408" y="993"/>
                    <a:pt x="418" y="1050"/>
                  </a:cubicBezTo>
                  <a:cubicBezTo>
                    <a:pt x="427" y="1100"/>
                    <a:pt x="407" y="1148"/>
                    <a:pt x="369" y="1169"/>
                  </a:cubicBezTo>
                  <a:cubicBezTo>
                    <a:pt x="354" y="1178"/>
                    <a:pt x="336" y="1172"/>
                    <a:pt x="328" y="1158"/>
                  </a:cubicBezTo>
                  <a:cubicBezTo>
                    <a:pt x="320" y="1143"/>
                    <a:pt x="325" y="1125"/>
                    <a:pt x="340" y="1117"/>
                  </a:cubicBezTo>
                  <a:cubicBezTo>
                    <a:pt x="355" y="1108"/>
                    <a:pt x="363" y="1085"/>
                    <a:pt x="359" y="1060"/>
                  </a:cubicBezTo>
                  <a:cubicBezTo>
                    <a:pt x="357" y="1048"/>
                    <a:pt x="346" y="1009"/>
                    <a:pt x="301" y="1002"/>
                  </a:cubicBezTo>
                  <a:cubicBezTo>
                    <a:pt x="232" y="991"/>
                    <a:pt x="205" y="1062"/>
                    <a:pt x="204" y="1065"/>
                  </a:cubicBezTo>
                  <a:cubicBezTo>
                    <a:pt x="199" y="1081"/>
                    <a:pt x="182" y="1089"/>
                    <a:pt x="166" y="1083"/>
                  </a:cubicBezTo>
                  <a:cubicBezTo>
                    <a:pt x="151" y="1078"/>
                    <a:pt x="142" y="1062"/>
                    <a:pt x="147" y="1046"/>
                  </a:cubicBezTo>
                  <a:cubicBezTo>
                    <a:pt x="152" y="1030"/>
                    <a:pt x="148" y="996"/>
                    <a:pt x="129" y="975"/>
                  </a:cubicBezTo>
                  <a:cubicBezTo>
                    <a:pt x="113" y="958"/>
                    <a:pt x="88" y="954"/>
                    <a:pt x="56" y="962"/>
                  </a:cubicBezTo>
                  <a:cubicBezTo>
                    <a:pt x="43" y="965"/>
                    <a:pt x="33" y="972"/>
                    <a:pt x="26" y="984"/>
                  </a:cubicBezTo>
                  <a:cubicBezTo>
                    <a:pt x="1" y="1027"/>
                    <a:pt x="17" y="1114"/>
                    <a:pt x="24" y="1143"/>
                  </a:cubicBezTo>
                  <a:cubicBezTo>
                    <a:pt x="33" y="1170"/>
                    <a:pt x="46" y="1199"/>
                    <a:pt x="65" y="1225"/>
                  </a:cubicBezTo>
                  <a:cubicBezTo>
                    <a:pt x="93" y="1264"/>
                    <a:pt x="149" y="1292"/>
                    <a:pt x="207" y="1298"/>
                  </a:cubicBezTo>
                  <a:cubicBezTo>
                    <a:pt x="260" y="1303"/>
                    <a:pt x="308" y="1288"/>
                    <a:pt x="341" y="1256"/>
                  </a:cubicBezTo>
                  <a:cubicBezTo>
                    <a:pt x="350" y="1249"/>
                    <a:pt x="362" y="1246"/>
                    <a:pt x="372" y="1250"/>
                  </a:cubicBezTo>
                  <a:cubicBezTo>
                    <a:pt x="377" y="1252"/>
                    <a:pt x="487" y="1290"/>
                    <a:pt x="574" y="1215"/>
                  </a:cubicBezTo>
                  <a:cubicBezTo>
                    <a:pt x="636" y="1163"/>
                    <a:pt x="659" y="1093"/>
                    <a:pt x="649" y="996"/>
                  </a:cubicBezTo>
                  <a:cubicBezTo>
                    <a:pt x="645" y="958"/>
                    <a:pt x="623" y="920"/>
                    <a:pt x="588" y="892"/>
                  </a:cubicBezTo>
                  <a:cubicBezTo>
                    <a:pt x="554" y="865"/>
                    <a:pt x="514" y="852"/>
                    <a:pt x="478" y="856"/>
                  </a:cubicBezTo>
                  <a:cubicBezTo>
                    <a:pt x="469" y="857"/>
                    <a:pt x="460" y="854"/>
                    <a:pt x="453" y="847"/>
                  </a:cubicBezTo>
                  <a:cubicBezTo>
                    <a:pt x="447" y="840"/>
                    <a:pt x="444" y="831"/>
                    <a:pt x="445" y="821"/>
                  </a:cubicBezTo>
                  <a:cubicBezTo>
                    <a:pt x="449" y="800"/>
                    <a:pt x="450" y="737"/>
                    <a:pt x="422" y="703"/>
                  </a:cubicBezTo>
                  <a:cubicBezTo>
                    <a:pt x="407" y="686"/>
                    <a:pt x="387" y="678"/>
                    <a:pt x="359" y="678"/>
                  </a:cubicBezTo>
                  <a:cubicBezTo>
                    <a:pt x="298" y="677"/>
                    <a:pt x="272" y="706"/>
                    <a:pt x="271" y="775"/>
                  </a:cubicBezTo>
                  <a:cubicBezTo>
                    <a:pt x="271" y="791"/>
                    <a:pt x="257" y="805"/>
                    <a:pt x="240" y="804"/>
                  </a:cubicBezTo>
                  <a:cubicBezTo>
                    <a:pt x="224" y="804"/>
                    <a:pt x="211" y="790"/>
                    <a:pt x="211" y="774"/>
                  </a:cubicBezTo>
                  <a:cubicBezTo>
                    <a:pt x="214" y="636"/>
                    <a:pt x="305" y="617"/>
                    <a:pt x="360" y="618"/>
                  </a:cubicBezTo>
                  <a:cubicBezTo>
                    <a:pt x="405" y="618"/>
                    <a:pt x="442" y="634"/>
                    <a:pt x="468" y="664"/>
                  </a:cubicBezTo>
                  <a:cubicBezTo>
                    <a:pt x="501" y="704"/>
                    <a:pt x="507" y="760"/>
                    <a:pt x="507" y="796"/>
                  </a:cubicBezTo>
                  <a:cubicBezTo>
                    <a:pt x="548" y="799"/>
                    <a:pt x="590" y="816"/>
                    <a:pt x="625" y="845"/>
                  </a:cubicBezTo>
                  <a:cubicBezTo>
                    <a:pt x="661" y="874"/>
                    <a:pt x="688" y="912"/>
                    <a:pt x="701" y="952"/>
                  </a:cubicBezTo>
                  <a:cubicBezTo>
                    <a:pt x="731" y="934"/>
                    <a:pt x="774" y="895"/>
                    <a:pt x="774" y="808"/>
                  </a:cubicBezTo>
                  <a:cubicBezTo>
                    <a:pt x="774" y="716"/>
                    <a:pt x="705" y="663"/>
                    <a:pt x="657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32">
              <a:extLst>
                <a:ext uri="{FF2B5EF4-FFF2-40B4-BE49-F238E27FC236}">
                  <a16:creationId xmlns:a16="http://schemas.microsoft.com/office/drawing/2014/main" xmlns="" id="{01C831A8-D0EE-4A16-BABD-EA692D9B8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9738" y="4865688"/>
              <a:ext cx="111125" cy="109538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33">
              <a:extLst>
                <a:ext uri="{FF2B5EF4-FFF2-40B4-BE49-F238E27FC236}">
                  <a16:creationId xmlns:a16="http://schemas.microsoft.com/office/drawing/2014/main" xmlns="" id="{53C11ABF-4C89-4270-84CD-F3C23628D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4401" y="4865688"/>
              <a:ext cx="109538" cy="109538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xmlns="" id="{910AC208-B0E6-470E-B933-02D9D4AEF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1501775"/>
              <a:ext cx="1905000" cy="3195638"/>
            </a:xfrm>
            <a:custGeom>
              <a:avLst/>
              <a:gdLst>
                <a:gd name="T0" fmla="*/ 610 w 775"/>
                <a:gd name="T1" fmla="*/ 286 h 1303"/>
                <a:gd name="T2" fmla="*/ 540 w 775"/>
                <a:gd name="T3" fmla="*/ 271 h 1303"/>
                <a:gd name="T4" fmla="*/ 573 w 775"/>
                <a:gd name="T5" fmla="*/ 425 h 1303"/>
                <a:gd name="T6" fmla="*/ 769 w 775"/>
                <a:gd name="T7" fmla="*/ 159 h 1303"/>
                <a:gd name="T8" fmla="*/ 529 w 775"/>
                <a:gd name="T9" fmla="*/ 33 h 1303"/>
                <a:gd name="T10" fmla="*/ 482 w 775"/>
                <a:gd name="T11" fmla="*/ 159 h 1303"/>
                <a:gd name="T12" fmla="*/ 302 w 775"/>
                <a:gd name="T13" fmla="*/ 138 h 1303"/>
                <a:gd name="T14" fmla="*/ 275 w 775"/>
                <a:gd name="T15" fmla="*/ 276 h 1303"/>
                <a:gd name="T16" fmla="*/ 390 w 775"/>
                <a:gd name="T17" fmla="*/ 457 h 1303"/>
                <a:gd name="T18" fmla="*/ 261 w 775"/>
                <a:gd name="T19" fmla="*/ 334 h 1303"/>
                <a:gd name="T20" fmla="*/ 58 w 775"/>
                <a:gd name="T21" fmla="*/ 497 h 1303"/>
                <a:gd name="T22" fmla="*/ 142 w 775"/>
                <a:gd name="T23" fmla="*/ 631 h 1303"/>
                <a:gd name="T24" fmla="*/ 0 w 775"/>
                <a:gd name="T25" fmla="*/ 808 h 1303"/>
                <a:gd name="T26" fmla="*/ 149 w 775"/>
                <a:gd name="T27" fmla="*/ 845 h 1303"/>
                <a:gd name="T28" fmla="*/ 307 w 775"/>
                <a:gd name="T29" fmla="*/ 664 h 1303"/>
                <a:gd name="T30" fmla="*/ 563 w 775"/>
                <a:gd name="T31" fmla="*/ 774 h 1303"/>
                <a:gd name="T32" fmla="*/ 503 w 775"/>
                <a:gd name="T33" fmla="*/ 775 h 1303"/>
                <a:gd name="T34" fmla="*/ 353 w 775"/>
                <a:gd name="T35" fmla="*/ 703 h 1303"/>
                <a:gd name="T36" fmla="*/ 321 w 775"/>
                <a:gd name="T37" fmla="*/ 847 h 1303"/>
                <a:gd name="T38" fmla="*/ 187 w 775"/>
                <a:gd name="T39" fmla="*/ 892 h 1303"/>
                <a:gd name="T40" fmla="*/ 200 w 775"/>
                <a:gd name="T41" fmla="*/ 1215 h 1303"/>
                <a:gd name="T42" fmla="*/ 433 w 775"/>
                <a:gd name="T43" fmla="*/ 1256 h 1303"/>
                <a:gd name="T44" fmla="*/ 709 w 775"/>
                <a:gd name="T45" fmla="*/ 1225 h 1303"/>
                <a:gd name="T46" fmla="*/ 748 w 775"/>
                <a:gd name="T47" fmla="*/ 984 h 1303"/>
                <a:gd name="T48" fmla="*/ 645 w 775"/>
                <a:gd name="T49" fmla="*/ 975 h 1303"/>
                <a:gd name="T50" fmla="*/ 608 w 775"/>
                <a:gd name="T51" fmla="*/ 1083 h 1303"/>
                <a:gd name="T52" fmla="*/ 474 w 775"/>
                <a:gd name="T53" fmla="*/ 1002 h 1303"/>
                <a:gd name="T54" fmla="*/ 435 w 775"/>
                <a:gd name="T55" fmla="*/ 1117 h 1303"/>
                <a:gd name="T56" fmla="*/ 405 w 775"/>
                <a:gd name="T57" fmla="*/ 1169 h 1303"/>
                <a:gd name="T58" fmla="*/ 464 w 775"/>
                <a:gd name="T59" fmla="*/ 943 h 1303"/>
                <a:gd name="T60" fmla="*/ 602 w 775"/>
                <a:gd name="T61" fmla="*/ 934 h 1303"/>
                <a:gd name="T62" fmla="*/ 769 w 775"/>
                <a:gd name="T63" fmla="*/ 920 h 1303"/>
                <a:gd name="T64" fmla="*/ 747 w 775"/>
                <a:gd name="T65" fmla="*/ 655 h 1303"/>
                <a:gd name="T66" fmla="*/ 676 w 775"/>
                <a:gd name="T67" fmla="*/ 693 h 1303"/>
                <a:gd name="T68" fmla="*/ 646 w 775"/>
                <a:gd name="T69" fmla="*/ 723 h 1303"/>
                <a:gd name="T70" fmla="*/ 723 w 775"/>
                <a:gd name="T71" fmla="*/ 587 h 1303"/>
                <a:gd name="T72" fmla="*/ 769 w 775"/>
                <a:gd name="T73" fmla="*/ 378 h 1303"/>
                <a:gd name="T74" fmla="*/ 587 w 775"/>
                <a:gd name="T75" fmla="*/ 486 h 1303"/>
                <a:gd name="T76" fmla="*/ 447 w 775"/>
                <a:gd name="T77" fmla="*/ 371 h 1303"/>
                <a:gd name="T78" fmla="*/ 607 w 775"/>
                <a:gd name="T79" fmla="*/ 207 h 1303"/>
                <a:gd name="T80" fmla="*/ 650 w 775"/>
                <a:gd name="T81" fmla="*/ 302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5" h="1303">
                  <a:moveTo>
                    <a:pt x="650" y="302"/>
                  </a:moveTo>
                  <a:cubicBezTo>
                    <a:pt x="634" y="308"/>
                    <a:pt x="617" y="301"/>
                    <a:pt x="610" y="286"/>
                  </a:cubicBezTo>
                  <a:cubicBezTo>
                    <a:pt x="610" y="285"/>
                    <a:pt x="602" y="269"/>
                    <a:pt x="586" y="263"/>
                  </a:cubicBezTo>
                  <a:cubicBezTo>
                    <a:pt x="574" y="259"/>
                    <a:pt x="558" y="262"/>
                    <a:pt x="540" y="271"/>
                  </a:cubicBezTo>
                  <a:cubicBezTo>
                    <a:pt x="514" y="284"/>
                    <a:pt x="499" y="323"/>
                    <a:pt x="506" y="360"/>
                  </a:cubicBezTo>
                  <a:cubicBezTo>
                    <a:pt x="510" y="382"/>
                    <a:pt x="523" y="419"/>
                    <a:pt x="573" y="425"/>
                  </a:cubicBezTo>
                  <a:cubicBezTo>
                    <a:pt x="612" y="430"/>
                    <a:pt x="653" y="414"/>
                    <a:pt x="688" y="381"/>
                  </a:cubicBezTo>
                  <a:cubicBezTo>
                    <a:pt x="744" y="328"/>
                    <a:pt x="775" y="245"/>
                    <a:pt x="769" y="159"/>
                  </a:cubicBezTo>
                  <a:cubicBezTo>
                    <a:pt x="765" y="95"/>
                    <a:pt x="730" y="45"/>
                    <a:pt x="671" y="21"/>
                  </a:cubicBezTo>
                  <a:cubicBezTo>
                    <a:pt x="620" y="0"/>
                    <a:pt x="560" y="5"/>
                    <a:pt x="529" y="33"/>
                  </a:cubicBezTo>
                  <a:cubicBezTo>
                    <a:pt x="485" y="73"/>
                    <a:pt x="496" y="124"/>
                    <a:pt x="496" y="126"/>
                  </a:cubicBezTo>
                  <a:cubicBezTo>
                    <a:pt x="499" y="139"/>
                    <a:pt x="493" y="152"/>
                    <a:pt x="482" y="159"/>
                  </a:cubicBezTo>
                  <a:cubicBezTo>
                    <a:pt x="471" y="166"/>
                    <a:pt x="457" y="164"/>
                    <a:pt x="447" y="155"/>
                  </a:cubicBezTo>
                  <a:cubicBezTo>
                    <a:pt x="444" y="153"/>
                    <a:pt x="379" y="97"/>
                    <a:pt x="302" y="138"/>
                  </a:cubicBezTo>
                  <a:cubicBezTo>
                    <a:pt x="269" y="156"/>
                    <a:pt x="238" y="209"/>
                    <a:pt x="237" y="270"/>
                  </a:cubicBezTo>
                  <a:cubicBezTo>
                    <a:pt x="249" y="271"/>
                    <a:pt x="262" y="273"/>
                    <a:pt x="275" y="276"/>
                  </a:cubicBezTo>
                  <a:cubicBezTo>
                    <a:pt x="355" y="295"/>
                    <a:pt x="406" y="349"/>
                    <a:pt x="416" y="424"/>
                  </a:cubicBezTo>
                  <a:cubicBezTo>
                    <a:pt x="418" y="440"/>
                    <a:pt x="406" y="455"/>
                    <a:pt x="390" y="457"/>
                  </a:cubicBezTo>
                  <a:cubicBezTo>
                    <a:pt x="373" y="459"/>
                    <a:pt x="358" y="448"/>
                    <a:pt x="356" y="431"/>
                  </a:cubicBezTo>
                  <a:cubicBezTo>
                    <a:pt x="348" y="365"/>
                    <a:pt x="293" y="342"/>
                    <a:pt x="261" y="334"/>
                  </a:cubicBezTo>
                  <a:cubicBezTo>
                    <a:pt x="194" y="318"/>
                    <a:pt x="116" y="340"/>
                    <a:pt x="88" y="382"/>
                  </a:cubicBezTo>
                  <a:cubicBezTo>
                    <a:pt x="60" y="421"/>
                    <a:pt x="50" y="460"/>
                    <a:pt x="58" y="497"/>
                  </a:cubicBezTo>
                  <a:cubicBezTo>
                    <a:pt x="70" y="560"/>
                    <a:pt x="129" y="600"/>
                    <a:pt x="129" y="600"/>
                  </a:cubicBezTo>
                  <a:cubicBezTo>
                    <a:pt x="140" y="607"/>
                    <a:pt x="145" y="619"/>
                    <a:pt x="142" y="631"/>
                  </a:cubicBezTo>
                  <a:cubicBezTo>
                    <a:pt x="140" y="643"/>
                    <a:pt x="130" y="653"/>
                    <a:pt x="118" y="655"/>
                  </a:cubicBezTo>
                  <a:cubicBezTo>
                    <a:pt x="69" y="663"/>
                    <a:pt x="0" y="716"/>
                    <a:pt x="0" y="808"/>
                  </a:cubicBezTo>
                  <a:cubicBezTo>
                    <a:pt x="0" y="895"/>
                    <a:pt x="44" y="934"/>
                    <a:pt x="74" y="952"/>
                  </a:cubicBezTo>
                  <a:cubicBezTo>
                    <a:pt x="87" y="912"/>
                    <a:pt x="113" y="874"/>
                    <a:pt x="149" y="845"/>
                  </a:cubicBezTo>
                  <a:cubicBezTo>
                    <a:pt x="185" y="816"/>
                    <a:pt x="226" y="799"/>
                    <a:pt x="267" y="796"/>
                  </a:cubicBezTo>
                  <a:cubicBezTo>
                    <a:pt x="267" y="760"/>
                    <a:pt x="273" y="704"/>
                    <a:pt x="307" y="664"/>
                  </a:cubicBezTo>
                  <a:cubicBezTo>
                    <a:pt x="333" y="634"/>
                    <a:pt x="369" y="618"/>
                    <a:pt x="415" y="618"/>
                  </a:cubicBezTo>
                  <a:cubicBezTo>
                    <a:pt x="469" y="617"/>
                    <a:pt x="561" y="636"/>
                    <a:pt x="563" y="774"/>
                  </a:cubicBezTo>
                  <a:cubicBezTo>
                    <a:pt x="564" y="790"/>
                    <a:pt x="551" y="804"/>
                    <a:pt x="534" y="804"/>
                  </a:cubicBezTo>
                  <a:cubicBezTo>
                    <a:pt x="517" y="804"/>
                    <a:pt x="504" y="791"/>
                    <a:pt x="503" y="775"/>
                  </a:cubicBezTo>
                  <a:cubicBezTo>
                    <a:pt x="502" y="706"/>
                    <a:pt x="475" y="677"/>
                    <a:pt x="416" y="678"/>
                  </a:cubicBezTo>
                  <a:cubicBezTo>
                    <a:pt x="388" y="678"/>
                    <a:pt x="367" y="686"/>
                    <a:pt x="353" y="703"/>
                  </a:cubicBezTo>
                  <a:cubicBezTo>
                    <a:pt x="324" y="737"/>
                    <a:pt x="326" y="800"/>
                    <a:pt x="329" y="821"/>
                  </a:cubicBezTo>
                  <a:cubicBezTo>
                    <a:pt x="330" y="831"/>
                    <a:pt x="327" y="840"/>
                    <a:pt x="321" y="847"/>
                  </a:cubicBezTo>
                  <a:cubicBezTo>
                    <a:pt x="314" y="853"/>
                    <a:pt x="305" y="857"/>
                    <a:pt x="296" y="856"/>
                  </a:cubicBezTo>
                  <a:cubicBezTo>
                    <a:pt x="260" y="852"/>
                    <a:pt x="220" y="865"/>
                    <a:pt x="187" y="892"/>
                  </a:cubicBezTo>
                  <a:cubicBezTo>
                    <a:pt x="152" y="920"/>
                    <a:pt x="129" y="958"/>
                    <a:pt x="125" y="996"/>
                  </a:cubicBezTo>
                  <a:cubicBezTo>
                    <a:pt x="115" y="1093"/>
                    <a:pt x="139" y="1163"/>
                    <a:pt x="200" y="1215"/>
                  </a:cubicBezTo>
                  <a:cubicBezTo>
                    <a:pt x="288" y="1291"/>
                    <a:pt x="401" y="1251"/>
                    <a:pt x="402" y="1250"/>
                  </a:cubicBezTo>
                  <a:cubicBezTo>
                    <a:pt x="413" y="1246"/>
                    <a:pt x="425" y="1249"/>
                    <a:pt x="433" y="1256"/>
                  </a:cubicBezTo>
                  <a:cubicBezTo>
                    <a:pt x="467" y="1288"/>
                    <a:pt x="515" y="1303"/>
                    <a:pt x="568" y="1298"/>
                  </a:cubicBezTo>
                  <a:cubicBezTo>
                    <a:pt x="626" y="1292"/>
                    <a:pt x="681" y="1264"/>
                    <a:pt x="709" y="1225"/>
                  </a:cubicBezTo>
                  <a:cubicBezTo>
                    <a:pt x="728" y="1199"/>
                    <a:pt x="741" y="1170"/>
                    <a:pt x="750" y="1143"/>
                  </a:cubicBezTo>
                  <a:cubicBezTo>
                    <a:pt x="758" y="1112"/>
                    <a:pt x="773" y="1027"/>
                    <a:pt x="748" y="984"/>
                  </a:cubicBezTo>
                  <a:cubicBezTo>
                    <a:pt x="741" y="972"/>
                    <a:pt x="732" y="965"/>
                    <a:pt x="719" y="962"/>
                  </a:cubicBezTo>
                  <a:cubicBezTo>
                    <a:pt x="686" y="954"/>
                    <a:pt x="661" y="958"/>
                    <a:pt x="645" y="975"/>
                  </a:cubicBezTo>
                  <a:cubicBezTo>
                    <a:pt x="626" y="996"/>
                    <a:pt x="622" y="1030"/>
                    <a:pt x="627" y="1046"/>
                  </a:cubicBezTo>
                  <a:cubicBezTo>
                    <a:pt x="632" y="1062"/>
                    <a:pt x="623" y="1078"/>
                    <a:pt x="608" y="1083"/>
                  </a:cubicBezTo>
                  <a:cubicBezTo>
                    <a:pt x="593" y="1089"/>
                    <a:pt x="576" y="1081"/>
                    <a:pt x="570" y="1065"/>
                  </a:cubicBezTo>
                  <a:cubicBezTo>
                    <a:pt x="569" y="1062"/>
                    <a:pt x="541" y="991"/>
                    <a:pt x="474" y="1002"/>
                  </a:cubicBezTo>
                  <a:cubicBezTo>
                    <a:pt x="428" y="1009"/>
                    <a:pt x="418" y="1048"/>
                    <a:pt x="416" y="1060"/>
                  </a:cubicBezTo>
                  <a:cubicBezTo>
                    <a:pt x="411" y="1085"/>
                    <a:pt x="419" y="1108"/>
                    <a:pt x="435" y="1117"/>
                  </a:cubicBezTo>
                  <a:cubicBezTo>
                    <a:pt x="449" y="1125"/>
                    <a:pt x="454" y="1143"/>
                    <a:pt x="446" y="1158"/>
                  </a:cubicBezTo>
                  <a:cubicBezTo>
                    <a:pt x="438" y="1172"/>
                    <a:pt x="420" y="1178"/>
                    <a:pt x="405" y="1169"/>
                  </a:cubicBezTo>
                  <a:cubicBezTo>
                    <a:pt x="367" y="1148"/>
                    <a:pt x="347" y="1100"/>
                    <a:pt x="356" y="1050"/>
                  </a:cubicBezTo>
                  <a:cubicBezTo>
                    <a:pt x="367" y="993"/>
                    <a:pt x="408" y="952"/>
                    <a:pt x="464" y="943"/>
                  </a:cubicBezTo>
                  <a:cubicBezTo>
                    <a:pt x="512" y="935"/>
                    <a:pt x="549" y="951"/>
                    <a:pt x="576" y="974"/>
                  </a:cubicBezTo>
                  <a:cubicBezTo>
                    <a:pt x="582" y="959"/>
                    <a:pt x="591" y="945"/>
                    <a:pt x="602" y="934"/>
                  </a:cubicBezTo>
                  <a:cubicBezTo>
                    <a:pt x="624" y="911"/>
                    <a:pt x="665" y="887"/>
                    <a:pt x="733" y="904"/>
                  </a:cubicBezTo>
                  <a:cubicBezTo>
                    <a:pt x="747" y="907"/>
                    <a:pt x="759" y="913"/>
                    <a:pt x="769" y="920"/>
                  </a:cubicBezTo>
                  <a:cubicBezTo>
                    <a:pt x="769" y="763"/>
                    <a:pt x="769" y="763"/>
                    <a:pt x="769" y="763"/>
                  </a:cubicBezTo>
                  <a:cubicBezTo>
                    <a:pt x="768" y="712"/>
                    <a:pt x="762" y="671"/>
                    <a:pt x="747" y="655"/>
                  </a:cubicBezTo>
                  <a:cubicBezTo>
                    <a:pt x="743" y="652"/>
                    <a:pt x="737" y="648"/>
                    <a:pt x="723" y="648"/>
                  </a:cubicBezTo>
                  <a:cubicBezTo>
                    <a:pt x="678" y="648"/>
                    <a:pt x="676" y="685"/>
                    <a:pt x="676" y="693"/>
                  </a:cubicBezTo>
                  <a:cubicBezTo>
                    <a:pt x="676" y="709"/>
                    <a:pt x="663" y="723"/>
                    <a:pt x="646" y="723"/>
                  </a:cubicBezTo>
                  <a:cubicBezTo>
                    <a:pt x="646" y="723"/>
                    <a:pt x="646" y="723"/>
                    <a:pt x="646" y="723"/>
                  </a:cubicBezTo>
                  <a:cubicBezTo>
                    <a:pt x="629" y="723"/>
                    <a:pt x="616" y="709"/>
                    <a:pt x="616" y="693"/>
                  </a:cubicBezTo>
                  <a:cubicBezTo>
                    <a:pt x="616" y="650"/>
                    <a:pt x="645" y="587"/>
                    <a:pt x="723" y="587"/>
                  </a:cubicBezTo>
                  <a:cubicBezTo>
                    <a:pt x="741" y="587"/>
                    <a:pt x="756" y="591"/>
                    <a:pt x="769" y="598"/>
                  </a:cubicBezTo>
                  <a:cubicBezTo>
                    <a:pt x="769" y="378"/>
                    <a:pt x="769" y="378"/>
                    <a:pt x="769" y="378"/>
                  </a:cubicBezTo>
                  <a:cubicBezTo>
                    <a:pt x="757" y="395"/>
                    <a:pt x="744" y="411"/>
                    <a:pt x="729" y="425"/>
                  </a:cubicBezTo>
                  <a:cubicBezTo>
                    <a:pt x="687" y="465"/>
                    <a:pt x="637" y="486"/>
                    <a:pt x="587" y="486"/>
                  </a:cubicBezTo>
                  <a:cubicBezTo>
                    <a:pt x="580" y="486"/>
                    <a:pt x="573" y="486"/>
                    <a:pt x="566" y="485"/>
                  </a:cubicBezTo>
                  <a:cubicBezTo>
                    <a:pt x="503" y="477"/>
                    <a:pt x="458" y="433"/>
                    <a:pt x="447" y="371"/>
                  </a:cubicBezTo>
                  <a:cubicBezTo>
                    <a:pt x="436" y="307"/>
                    <a:pt x="463" y="243"/>
                    <a:pt x="512" y="218"/>
                  </a:cubicBezTo>
                  <a:cubicBezTo>
                    <a:pt x="547" y="200"/>
                    <a:pt x="579" y="197"/>
                    <a:pt x="607" y="207"/>
                  </a:cubicBezTo>
                  <a:cubicBezTo>
                    <a:pt x="648" y="222"/>
                    <a:pt x="664" y="258"/>
                    <a:pt x="666" y="262"/>
                  </a:cubicBezTo>
                  <a:cubicBezTo>
                    <a:pt x="672" y="278"/>
                    <a:pt x="665" y="295"/>
                    <a:pt x="650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PA_组合 44">
            <a:extLst>
              <a:ext uri="{FF2B5EF4-FFF2-40B4-BE49-F238E27FC236}">
                <a16:creationId xmlns:a16="http://schemas.microsoft.com/office/drawing/2014/main" xmlns="" id="{5A992B80-20E8-4896-AFD8-C4C3BE07A7AE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>
          <a:xfrm>
            <a:off x="745792" y="4587035"/>
            <a:ext cx="775830" cy="592034"/>
            <a:chOff x="890588" y="4141788"/>
            <a:chExt cx="1393825" cy="1063625"/>
          </a:xfrm>
        </p:grpSpPr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xmlns="" id="{D0297180-A9DB-48A6-A500-9143DF12C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8" y="4141788"/>
              <a:ext cx="1393825" cy="1063625"/>
            </a:xfrm>
            <a:custGeom>
              <a:avLst/>
              <a:gdLst>
                <a:gd name="T0" fmla="*/ 398 w 421"/>
                <a:gd name="T1" fmla="*/ 138 h 321"/>
                <a:gd name="T2" fmla="*/ 319 w 421"/>
                <a:gd name="T3" fmla="*/ 138 h 321"/>
                <a:gd name="T4" fmla="*/ 160 w 421"/>
                <a:gd name="T5" fmla="*/ 0 h 321"/>
                <a:gd name="T6" fmla="*/ 0 w 421"/>
                <a:gd name="T7" fmla="*/ 161 h 321"/>
                <a:gd name="T8" fmla="*/ 160 w 421"/>
                <a:gd name="T9" fmla="*/ 321 h 321"/>
                <a:gd name="T10" fmla="*/ 319 w 421"/>
                <a:gd name="T11" fmla="*/ 184 h 321"/>
                <a:gd name="T12" fmla="*/ 398 w 421"/>
                <a:gd name="T13" fmla="*/ 184 h 321"/>
                <a:gd name="T14" fmla="*/ 421 w 421"/>
                <a:gd name="T15" fmla="*/ 161 h 321"/>
                <a:gd name="T16" fmla="*/ 398 w 421"/>
                <a:gd name="T17" fmla="*/ 13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1" h="321">
                  <a:moveTo>
                    <a:pt x="398" y="138"/>
                  </a:moveTo>
                  <a:cubicBezTo>
                    <a:pt x="319" y="138"/>
                    <a:pt x="319" y="138"/>
                    <a:pt x="319" y="138"/>
                  </a:cubicBezTo>
                  <a:cubicBezTo>
                    <a:pt x="308" y="60"/>
                    <a:pt x="241" y="0"/>
                    <a:pt x="160" y="0"/>
                  </a:cubicBezTo>
                  <a:cubicBezTo>
                    <a:pt x="72" y="0"/>
                    <a:pt x="0" y="72"/>
                    <a:pt x="0" y="161"/>
                  </a:cubicBezTo>
                  <a:cubicBezTo>
                    <a:pt x="0" y="249"/>
                    <a:pt x="72" y="321"/>
                    <a:pt x="160" y="321"/>
                  </a:cubicBezTo>
                  <a:cubicBezTo>
                    <a:pt x="241" y="321"/>
                    <a:pt x="308" y="261"/>
                    <a:pt x="319" y="184"/>
                  </a:cubicBezTo>
                  <a:cubicBezTo>
                    <a:pt x="398" y="184"/>
                    <a:pt x="398" y="184"/>
                    <a:pt x="398" y="184"/>
                  </a:cubicBezTo>
                  <a:cubicBezTo>
                    <a:pt x="411" y="184"/>
                    <a:pt x="421" y="173"/>
                    <a:pt x="421" y="161"/>
                  </a:cubicBezTo>
                  <a:cubicBezTo>
                    <a:pt x="421" y="148"/>
                    <a:pt x="411" y="138"/>
                    <a:pt x="398" y="138"/>
                  </a:cubicBezTo>
                  <a:close/>
                </a:path>
              </a:pathLst>
            </a:custGeom>
            <a:solidFill>
              <a:srgbClr val="FFFFFF"/>
            </a:solidFill>
            <a:ln w="39688" cap="rnd">
              <a:solidFill>
                <a:srgbClr val="6D71C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39">
              <a:extLst>
                <a:ext uri="{FF2B5EF4-FFF2-40B4-BE49-F238E27FC236}">
                  <a16:creationId xmlns:a16="http://schemas.microsoft.com/office/drawing/2014/main" xmlns="" id="{FE972809-5528-40A4-981B-69883A98D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538" y="4251325"/>
              <a:ext cx="846138" cy="846138"/>
            </a:xfrm>
            <a:prstGeom prst="ellipse">
              <a:avLst/>
            </a:prstGeom>
            <a:solidFill>
              <a:srgbClr val="FFC13A"/>
            </a:solidFill>
            <a:ln w="39688" cap="rnd">
              <a:solidFill>
                <a:srgbClr val="CEBA8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xmlns="" id="{00505BD1-FC78-4BF6-BB75-833987AC5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" y="4276725"/>
              <a:ext cx="666750" cy="666750"/>
            </a:xfrm>
            <a:custGeom>
              <a:avLst/>
              <a:gdLst>
                <a:gd name="T0" fmla="*/ 201 w 201"/>
                <a:gd name="T1" fmla="*/ 32 h 201"/>
                <a:gd name="T2" fmla="*/ 119 w 201"/>
                <a:gd name="T3" fmla="*/ 0 h 201"/>
                <a:gd name="T4" fmla="*/ 0 w 201"/>
                <a:gd name="T5" fmla="*/ 120 h 201"/>
                <a:gd name="T6" fmla="*/ 31 w 201"/>
                <a:gd name="T7" fmla="*/ 201 h 201"/>
                <a:gd name="T8" fmla="*/ 25 w 201"/>
                <a:gd name="T9" fmla="*/ 161 h 201"/>
                <a:gd name="T10" fmla="*/ 160 w 201"/>
                <a:gd name="T11" fmla="*/ 26 h 201"/>
                <a:gd name="T12" fmla="*/ 201 w 201"/>
                <a:gd name="T13" fmla="*/ 3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201">
                  <a:moveTo>
                    <a:pt x="201" y="32"/>
                  </a:moveTo>
                  <a:cubicBezTo>
                    <a:pt x="179" y="11"/>
                    <a:pt x="150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ubicBezTo>
                    <a:pt x="0" y="150"/>
                    <a:pt x="11" y="179"/>
                    <a:pt x="31" y="201"/>
                  </a:cubicBezTo>
                  <a:cubicBezTo>
                    <a:pt x="27" y="188"/>
                    <a:pt x="25" y="174"/>
                    <a:pt x="25" y="161"/>
                  </a:cubicBezTo>
                  <a:cubicBezTo>
                    <a:pt x="25" y="86"/>
                    <a:pt x="86" y="26"/>
                    <a:pt x="160" y="26"/>
                  </a:cubicBezTo>
                  <a:cubicBezTo>
                    <a:pt x="174" y="26"/>
                    <a:pt x="188" y="28"/>
                    <a:pt x="20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4213" y="3183474"/>
            <a:ext cx="5222875" cy="510077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1727237"/>
            <a:ext cx="5222875" cy="140542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xmlns="" id="{89E4BC41-1711-4A51-A76C-C53781E48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8060" y="4686300"/>
            <a:ext cx="5222875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solidFill>
                  <a:schemeClr val="bg1">
                    <a:lumMod val="95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xmlns="" id="{F9135DB9-36A4-401A-B718-F06D2DCCAB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8059" y="5148262"/>
            <a:ext cx="5222875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solidFill>
                  <a:schemeClr val="bg1">
                    <a:lumMod val="95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D1CE9839-D224-43A3-B0B8-5306D96C671E}"/>
              </a:ext>
            </a:extLst>
          </p:cNvPr>
          <p:cNvGrpSpPr/>
          <p:nvPr userDrawn="1"/>
        </p:nvGrpSpPr>
        <p:grpSpPr>
          <a:xfrm>
            <a:off x="6971506" y="485775"/>
            <a:ext cx="4536282" cy="47626"/>
            <a:chOff x="6971505" y="485774"/>
            <a:chExt cx="4768055" cy="5524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EF961A23-313D-4068-AC00-C03DAD0FF937}"/>
                </a:ext>
              </a:extLst>
            </p:cNvPr>
            <p:cNvSpPr/>
            <p:nvPr userDrawn="1"/>
          </p:nvSpPr>
          <p:spPr>
            <a:xfrm>
              <a:off x="6971505" y="485774"/>
              <a:ext cx="862807" cy="552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A0DF5CF1-20BF-4B06-8DEC-E78DDE8F6BB6}"/>
                </a:ext>
              </a:extLst>
            </p:cNvPr>
            <p:cNvSpPr/>
            <p:nvPr userDrawn="1"/>
          </p:nvSpPr>
          <p:spPr>
            <a:xfrm>
              <a:off x="7947817" y="485774"/>
              <a:ext cx="862807" cy="552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159007D5-B14D-4810-949F-E6434B322669}"/>
                </a:ext>
              </a:extLst>
            </p:cNvPr>
            <p:cNvSpPr/>
            <p:nvPr userDrawn="1"/>
          </p:nvSpPr>
          <p:spPr>
            <a:xfrm>
              <a:off x="8924129" y="485774"/>
              <a:ext cx="862807" cy="552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195DFB6A-E76F-4DFD-9B32-1AC75896D77B}"/>
                </a:ext>
              </a:extLst>
            </p:cNvPr>
            <p:cNvSpPr/>
            <p:nvPr userDrawn="1"/>
          </p:nvSpPr>
          <p:spPr>
            <a:xfrm>
              <a:off x="9900441" y="485774"/>
              <a:ext cx="862807" cy="5524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46807E97-0E3A-451D-A422-8C76DAEBDFB1}"/>
                </a:ext>
              </a:extLst>
            </p:cNvPr>
            <p:cNvSpPr/>
            <p:nvPr userDrawn="1"/>
          </p:nvSpPr>
          <p:spPr>
            <a:xfrm>
              <a:off x="10876753" y="485774"/>
              <a:ext cx="862807" cy="552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669926" y="2499160"/>
            <a:ext cx="5523826" cy="65679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26" y="3285316"/>
            <a:ext cx="5523826" cy="1015623"/>
          </a:xfrm>
        </p:spPr>
        <p:txBody>
          <a:bodyPr anchor="t">
            <a:norm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xmlns="" id="{C46675DE-66FF-4E7B-A67F-47B8B9B121B4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 bwMode="auto">
          <a:xfrm flipH="1" flipV="1">
            <a:off x="7191940" y="0"/>
            <a:ext cx="5001648" cy="6866164"/>
          </a:xfrm>
          <a:custGeom>
            <a:avLst/>
            <a:gdLst>
              <a:gd name="connsiteX0" fmla="*/ 209400 w 5001648"/>
              <a:gd name="connsiteY0" fmla="*/ 6866164 h 6866164"/>
              <a:gd name="connsiteX1" fmla="*/ 0 w 5001648"/>
              <a:gd name="connsiteY1" fmla="*/ 6866164 h 6866164"/>
              <a:gd name="connsiteX2" fmla="*/ 0 w 5001648"/>
              <a:gd name="connsiteY2" fmla="*/ 0 h 6866164"/>
              <a:gd name="connsiteX3" fmla="*/ 5001648 w 5001648"/>
              <a:gd name="connsiteY3" fmla="*/ 0 h 6866164"/>
              <a:gd name="connsiteX4" fmla="*/ 264212 w 5001648"/>
              <a:gd name="connsiteY4" fmla="*/ 6835400 h 686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1648" h="6866164">
                <a:moveTo>
                  <a:pt x="209400" y="6866164"/>
                </a:moveTo>
                <a:lnTo>
                  <a:pt x="0" y="6866164"/>
                </a:lnTo>
                <a:lnTo>
                  <a:pt x="0" y="0"/>
                </a:lnTo>
                <a:lnTo>
                  <a:pt x="5001648" y="0"/>
                </a:lnTo>
                <a:lnTo>
                  <a:pt x="264212" y="6835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xmlns="" id="{51F814E8-3347-41CB-AC78-47FD46AA7B11}"/>
              </a:ext>
            </a:extLst>
          </p:cNvPr>
          <p:cNvGrpSpPr/>
          <p:nvPr userDrawn="1"/>
        </p:nvGrpSpPr>
        <p:grpSpPr>
          <a:xfrm rot="5720611">
            <a:off x="7647895" y="1287486"/>
            <a:ext cx="5690535" cy="4576928"/>
            <a:chOff x="1177723" y="1028700"/>
            <a:chExt cx="5435599" cy="4371879"/>
          </a:xfrm>
        </p:grpSpPr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xmlns="" id="{7840239D-5AC1-423C-87CA-6F0C849EAB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7723" y="1028700"/>
              <a:ext cx="5435599" cy="4371879"/>
            </a:xfrm>
            <a:custGeom>
              <a:avLst/>
              <a:gdLst>
                <a:gd name="T0" fmla="*/ 1554 w 2942"/>
                <a:gd name="T1" fmla="*/ 0 h 2370"/>
                <a:gd name="T2" fmla="*/ 0 w 2942"/>
                <a:gd name="T3" fmla="*/ 1554 h 2370"/>
                <a:gd name="T4" fmla="*/ 231 w 2942"/>
                <a:gd name="T5" fmla="*/ 2370 h 2370"/>
                <a:gd name="T6" fmla="*/ 2942 w 2942"/>
                <a:gd name="T7" fmla="*/ 854 h 2370"/>
                <a:gd name="T8" fmla="*/ 1554 w 2942"/>
                <a:gd name="T9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2" h="2370">
                  <a:moveTo>
                    <a:pt x="1554" y="0"/>
                  </a:moveTo>
                  <a:cubicBezTo>
                    <a:pt x="696" y="0"/>
                    <a:pt x="0" y="696"/>
                    <a:pt x="0" y="1554"/>
                  </a:cubicBezTo>
                  <a:cubicBezTo>
                    <a:pt x="0" y="1853"/>
                    <a:pt x="85" y="2133"/>
                    <a:pt x="231" y="2370"/>
                  </a:cubicBezTo>
                  <a:cubicBezTo>
                    <a:pt x="2942" y="854"/>
                    <a:pt x="2942" y="854"/>
                    <a:pt x="2942" y="854"/>
                  </a:cubicBezTo>
                  <a:cubicBezTo>
                    <a:pt x="2686" y="347"/>
                    <a:pt x="2161" y="0"/>
                    <a:pt x="1554" y="0"/>
                  </a:cubicBezTo>
                  <a:close/>
                </a:path>
              </a:pathLst>
            </a:custGeom>
            <a:solidFill>
              <a:srgbClr val="797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xmlns="" id="{B6888FDA-62B6-4EF6-B1B5-10CDAA3011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75842" y="1713970"/>
              <a:ext cx="4151017" cy="3353526"/>
            </a:xfrm>
            <a:custGeom>
              <a:avLst/>
              <a:gdLst>
                <a:gd name="T0" fmla="*/ 1183 w 2247"/>
                <a:gd name="T1" fmla="*/ 0 h 1818"/>
                <a:gd name="T2" fmla="*/ 0 w 2247"/>
                <a:gd name="T3" fmla="*/ 1183 h 1818"/>
                <a:gd name="T4" fmla="*/ 184 w 2247"/>
                <a:gd name="T5" fmla="*/ 1818 h 1818"/>
                <a:gd name="T6" fmla="*/ 2247 w 2247"/>
                <a:gd name="T7" fmla="*/ 664 h 1818"/>
                <a:gd name="T8" fmla="*/ 1183 w 2247"/>
                <a:gd name="T9" fmla="*/ 0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7" h="1818">
                  <a:moveTo>
                    <a:pt x="1183" y="0"/>
                  </a:moveTo>
                  <a:cubicBezTo>
                    <a:pt x="530" y="0"/>
                    <a:pt x="0" y="530"/>
                    <a:pt x="0" y="1183"/>
                  </a:cubicBezTo>
                  <a:cubicBezTo>
                    <a:pt x="0" y="1417"/>
                    <a:pt x="68" y="1634"/>
                    <a:pt x="184" y="1818"/>
                  </a:cubicBezTo>
                  <a:cubicBezTo>
                    <a:pt x="2247" y="664"/>
                    <a:pt x="2247" y="664"/>
                    <a:pt x="2247" y="664"/>
                  </a:cubicBezTo>
                  <a:cubicBezTo>
                    <a:pt x="2055" y="271"/>
                    <a:pt x="1651" y="0"/>
                    <a:pt x="1183" y="0"/>
                  </a:cubicBezTo>
                  <a:close/>
                </a:path>
              </a:pathLst>
            </a:custGeom>
            <a:solidFill>
              <a:srgbClr val="7D8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D6DC9D5D-9F8B-4C83-87F5-A9F1E71206D8}"/>
              </a:ext>
            </a:extLst>
          </p:cNvPr>
          <p:cNvGrpSpPr/>
          <p:nvPr userDrawn="1"/>
        </p:nvGrpSpPr>
        <p:grpSpPr>
          <a:xfrm rot="5400000" flipH="1">
            <a:off x="6806578" y="714487"/>
            <a:ext cx="4063402" cy="5141658"/>
            <a:chOff x="1988347" y="1961097"/>
            <a:chExt cx="3342780" cy="4229812"/>
          </a:xfrm>
        </p:grpSpPr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xmlns="" id="{83BDF091-AAA7-4439-B57A-2EE0574A3B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17446" y="5539066"/>
              <a:ext cx="1284582" cy="428593"/>
            </a:xfrm>
            <a:custGeom>
              <a:avLst/>
              <a:gdLst>
                <a:gd name="T0" fmla="*/ 5 w 695"/>
                <a:gd name="T1" fmla="*/ 66 h 232"/>
                <a:gd name="T2" fmla="*/ 46 w 695"/>
                <a:gd name="T3" fmla="*/ 125 h 232"/>
                <a:gd name="T4" fmla="*/ 627 w 695"/>
                <a:gd name="T5" fmla="*/ 227 h 232"/>
                <a:gd name="T6" fmla="*/ 686 w 695"/>
                <a:gd name="T7" fmla="*/ 186 h 232"/>
                <a:gd name="T8" fmla="*/ 690 w 695"/>
                <a:gd name="T9" fmla="*/ 167 h 232"/>
                <a:gd name="T10" fmla="*/ 648 w 695"/>
                <a:gd name="T11" fmla="*/ 107 h 232"/>
                <a:gd name="T12" fmla="*/ 67 w 695"/>
                <a:gd name="T13" fmla="*/ 5 h 232"/>
                <a:gd name="T14" fmla="*/ 8 w 695"/>
                <a:gd name="T15" fmla="*/ 46 h 232"/>
                <a:gd name="T16" fmla="*/ 5 w 695"/>
                <a:gd name="T17" fmla="*/ 6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2">
                  <a:moveTo>
                    <a:pt x="5" y="66"/>
                  </a:moveTo>
                  <a:cubicBezTo>
                    <a:pt x="0" y="93"/>
                    <a:pt x="18" y="120"/>
                    <a:pt x="46" y="125"/>
                  </a:cubicBezTo>
                  <a:cubicBezTo>
                    <a:pt x="627" y="227"/>
                    <a:pt x="627" y="227"/>
                    <a:pt x="627" y="227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7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6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xmlns="" id="{2B7F53F9-FB16-4016-94B4-7B0F5A5767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17446" y="5274031"/>
              <a:ext cx="1284582" cy="427398"/>
            </a:xfrm>
            <a:custGeom>
              <a:avLst/>
              <a:gdLst>
                <a:gd name="T0" fmla="*/ 5 w 695"/>
                <a:gd name="T1" fmla="*/ 66 h 232"/>
                <a:gd name="T2" fmla="*/ 46 w 695"/>
                <a:gd name="T3" fmla="*/ 125 h 232"/>
                <a:gd name="T4" fmla="*/ 627 w 695"/>
                <a:gd name="T5" fmla="*/ 228 h 232"/>
                <a:gd name="T6" fmla="*/ 686 w 695"/>
                <a:gd name="T7" fmla="*/ 186 h 232"/>
                <a:gd name="T8" fmla="*/ 690 w 695"/>
                <a:gd name="T9" fmla="*/ 167 h 232"/>
                <a:gd name="T10" fmla="*/ 648 w 695"/>
                <a:gd name="T11" fmla="*/ 108 h 232"/>
                <a:gd name="T12" fmla="*/ 67 w 695"/>
                <a:gd name="T13" fmla="*/ 5 h 232"/>
                <a:gd name="T14" fmla="*/ 8 w 695"/>
                <a:gd name="T15" fmla="*/ 47 h 232"/>
                <a:gd name="T16" fmla="*/ 5 w 695"/>
                <a:gd name="T17" fmla="*/ 6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2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6D189849-8FDF-4C91-B2FE-180A93B650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17446" y="5007804"/>
              <a:ext cx="1284582" cy="429786"/>
            </a:xfrm>
            <a:custGeom>
              <a:avLst/>
              <a:gdLst>
                <a:gd name="T0" fmla="*/ 5 w 695"/>
                <a:gd name="T1" fmla="*/ 66 h 233"/>
                <a:gd name="T2" fmla="*/ 46 w 695"/>
                <a:gd name="T3" fmla="*/ 125 h 233"/>
                <a:gd name="T4" fmla="*/ 627 w 695"/>
                <a:gd name="T5" fmla="*/ 228 h 233"/>
                <a:gd name="T6" fmla="*/ 686 w 695"/>
                <a:gd name="T7" fmla="*/ 186 h 233"/>
                <a:gd name="T8" fmla="*/ 690 w 695"/>
                <a:gd name="T9" fmla="*/ 167 h 233"/>
                <a:gd name="T10" fmla="*/ 648 w 695"/>
                <a:gd name="T11" fmla="*/ 108 h 233"/>
                <a:gd name="T12" fmla="*/ 67 w 695"/>
                <a:gd name="T13" fmla="*/ 5 h 233"/>
                <a:gd name="T14" fmla="*/ 8 w 695"/>
                <a:gd name="T15" fmla="*/ 47 h 233"/>
                <a:gd name="T16" fmla="*/ 5 w 695"/>
                <a:gd name="T17" fmla="*/ 6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3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3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3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2F9DE722-71C2-4CE4-872A-86146DE7D7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18296" y="5845886"/>
              <a:ext cx="684076" cy="345023"/>
            </a:xfrm>
            <a:custGeom>
              <a:avLst/>
              <a:gdLst>
                <a:gd name="T0" fmla="*/ 0 w 370"/>
                <a:gd name="T1" fmla="*/ 28 h 187"/>
                <a:gd name="T2" fmla="*/ 188 w 370"/>
                <a:gd name="T3" fmla="*/ 187 h 187"/>
                <a:gd name="T4" fmla="*/ 370 w 370"/>
                <a:gd name="T5" fmla="*/ 65 h 187"/>
                <a:gd name="T6" fmla="*/ 3 w 370"/>
                <a:gd name="T7" fmla="*/ 0 h 187"/>
                <a:gd name="T8" fmla="*/ 0 w 370"/>
                <a:gd name="T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187">
                  <a:moveTo>
                    <a:pt x="0" y="28"/>
                  </a:moveTo>
                  <a:cubicBezTo>
                    <a:pt x="0" y="116"/>
                    <a:pt x="84" y="187"/>
                    <a:pt x="188" y="187"/>
                  </a:cubicBezTo>
                  <a:cubicBezTo>
                    <a:pt x="276" y="187"/>
                    <a:pt x="351" y="135"/>
                    <a:pt x="370" y="6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9"/>
                    <a:pt x="0" y="18"/>
                    <a:pt x="0" y="28"/>
                  </a:cubicBezTo>
                  <a:close/>
                </a:path>
              </a:pathLst>
            </a:custGeom>
            <a:solidFill>
              <a:srgbClr val="465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F86B292B-81A2-45B0-88D4-ACC9B0F472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5707" y="2429087"/>
              <a:ext cx="1456497" cy="2165644"/>
            </a:xfrm>
            <a:custGeom>
              <a:avLst/>
              <a:gdLst>
                <a:gd name="T0" fmla="*/ 496 w 788"/>
                <a:gd name="T1" fmla="*/ 1174 h 1174"/>
                <a:gd name="T2" fmla="*/ 354 w 788"/>
                <a:gd name="T3" fmla="*/ 1127 h 1174"/>
                <a:gd name="T4" fmla="*/ 108 w 788"/>
                <a:gd name="T5" fmla="*/ 1076 h 1174"/>
                <a:gd name="T6" fmla="*/ 12 w 788"/>
                <a:gd name="T7" fmla="*/ 803 h 1174"/>
                <a:gd name="T8" fmla="*/ 97 w 788"/>
                <a:gd name="T9" fmla="*/ 656 h 1174"/>
                <a:gd name="T10" fmla="*/ 214 w 788"/>
                <a:gd name="T11" fmla="*/ 607 h 1174"/>
                <a:gd name="T12" fmla="*/ 254 w 788"/>
                <a:gd name="T13" fmla="*/ 476 h 1174"/>
                <a:gd name="T14" fmla="*/ 364 w 788"/>
                <a:gd name="T15" fmla="*/ 428 h 1174"/>
                <a:gd name="T16" fmla="*/ 515 w 788"/>
                <a:gd name="T17" fmla="*/ 587 h 1174"/>
                <a:gd name="T18" fmla="*/ 483 w 788"/>
                <a:gd name="T19" fmla="*/ 620 h 1174"/>
                <a:gd name="T20" fmla="*/ 450 w 788"/>
                <a:gd name="T21" fmla="*/ 588 h 1174"/>
                <a:gd name="T22" fmla="*/ 365 w 788"/>
                <a:gd name="T23" fmla="*/ 493 h 1174"/>
                <a:gd name="T24" fmla="*/ 304 w 788"/>
                <a:gd name="T25" fmla="*/ 518 h 1174"/>
                <a:gd name="T26" fmla="*/ 280 w 788"/>
                <a:gd name="T27" fmla="*/ 634 h 1174"/>
                <a:gd name="T28" fmla="*/ 272 w 788"/>
                <a:gd name="T29" fmla="*/ 661 h 1174"/>
                <a:gd name="T30" fmla="*/ 245 w 788"/>
                <a:gd name="T31" fmla="*/ 671 h 1174"/>
                <a:gd name="T32" fmla="*/ 137 w 788"/>
                <a:gd name="T33" fmla="*/ 707 h 1174"/>
                <a:gd name="T34" fmla="*/ 77 w 788"/>
                <a:gd name="T35" fmla="*/ 809 h 1174"/>
                <a:gd name="T36" fmla="*/ 151 w 788"/>
                <a:gd name="T37" fmla="*/ 1027 h 1174"/>
                <a:gd name="T38" fmla="*/ 350 w 788"/>
                <a:gd name="T39" fmla="*/ 1061 h 1174"/>
                <a:gd name="T40" fmla="*/ 384 w 788"/>
                <a:gd name="T41" fmla="*/ 1068 h 1174"/>
                <a:gd name="T42" fmla="*/ 516 w 788"/>
                <a:gd name="T43" fmla="*/ 1108 h 1174"/>
                <a:gd name="T44" fmla="*/ 656 w 788"/>
                <a:gd name="T45" fmla="*/ 1037 h 1174"/>
                <a:gd name="T46" fmla="*/ 716 w 788"/>
                <a:gd name="T47" fmla="*/ 816 h 1174"/>
                <a:gd name="T48" fmla="*/ 716 w 788"/>
                <a:gd name="T49" fmla="*/ 813 h 1174"/>
                <a:gd name="T50" fmla="*/ 716 w 788"/>
                <a:gd name="T51" fmla="*/ 33 h 1174"/>
                <a:gd name="T52" fmla="*/ 748 w 788"/>
                <a:gd name="T53" fmla="*/ 0 h 1174"/>
                <a:gd name="T54" fmla="*/ 781 w 788"/>
                <a:gd name="T55" fmla="*/ 33 h 1174"/>
                <a:gd name="T56" fmla="*/ 781 w 788"/>
                <a:gd name="T57" fmla="*/ 812 h 1174"/>
                <a:gd name="T58" fmla="*/ 709 w 788"/>
                <a:gd name="T59" fmla="*/ 1075 h 1174"/>
                <a:gd name="T60" fmla="*/ 523 w 788"/>
                <a:gd name="T61" fmla="*/ 1173 h 1174"/>
                <a:gd name="T62" fmla="*/ 496 w 788"/>
                <a:gd name="T63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8" h="1174">
                  <a:moveTo>
                    <a:pt x="496" y="1174"/>
                  </a:moveTo>
                  <a:cubicBezTo>
                    <a:pt x="442" y="1174"/>
                    <a:pt x="393" y="1158"/>
                    <a:pt x="354" y="1127"/>
                  </a:cubicBezTo>
                  <a:cubicBezTo>
                    <a:pt x="310" y="1138"/>
                    <a:pt x="201" y="1155"/>
                    <a:pt x="108" y="1076"/>
                  </a:cubicBezTo>
                  <a:cubicBezTo>
                    <a:pt x="31" y="1010"/>
                    <a:pt x="0" y="920"/>
                    <a:pt x="12" y="803"/>
                  </a:cubicBezTo>
                  <a:cubicBezTo>
                    <a:pt x="18" y="748"/>
                    <a:pt x="49" y="695"/>
                    <a:pt x="97" y="656"/>
                  </a:cubicBezTo>
                  <a:cubicBezTo>
                    <a:pt x="132" y="628"/>
                    <a:pt x="173" y="611"/>
                    <a:pt x="214" y="607"/>
                  </a:cubicBezTo>
                  <a:cubicBezTo>
                    <a:pt x="214" y="570"/>
                    <a:pt x="220" y="516"/>
                    <a:pt x="254" y="476"/>
                  </a:cubicBezTo>
                  <a:cubicBezTo>
                    <a:pt x="280" y="445"/>
                    <a:pt x="317" y="429"/>
                    <a:pt x="364" y="428"/>
                  </a:cubicBezTo>
                  <a:cubicBezTo>
                    <a:pt x="419" y="427"/>
                    <a:pt x="512" y="447"/>
                    <a:pt x="515" y="587"/>
                  </a:cubicBezTo>
                  <a:cubicBezTo>
                    <a:pt x="515" y="604"/>
                    <a:pt x="501" y="619"/>
                    <a:pt x="483" y="620"/>
                  </a:cubicBezTo>
                  <a:cubicBezTo>
                    <a:pt x="465" y="620"/>
                    <a:pt x="450" y="606"/>
                    <a:pt x="450" y="588"/>
                  </a:cubicBezTo>
                  <a:cubicBezTo>
                    <a:pt x="449" y="521"/>
                    <a:pt x="423" y="492"/>
                    <a:pt x="365" y="493"/>
                  </a:cubicBezTo>
                  <a:cubicBezTo>
                    <a:pt x="337" y="493"/>
                    <a:pt x="317" y="501"/>
                    <a:pt x="304" y="518"/>
                  </a:cubicBezTo>
                  <a:cubicBezTo>
                    <a:pt x="275" y="551"/>
                    <a:pt x="277" y="613"/>
                    <a:pt x="280" y="634"/>
                  </a:cubicBezTo>
                  <a:cubicBezTo>
                    <a:pt x="282" y="644"/>
                    <a:pt x="279" y="654"/>
                    <a:pt x="272" y="661"/>
                  </a:cubicBezTo>
                  <a:cubicBezTo>
                    <a:pt x="265" y="669"/>
                    <a:pt x="255" y="672"/>
                    <a:pt x="245" y="671"/>
                  </a:cubicBezTo>
                  <a:cubicBezTo>
                    <a:pt x="210" y="667"/>
                    <a:pt x="170" y="680"/>
                    <a:pt x="137" y="707"/>
                  </a:cubicBezTo>
                  <a:cubicBezTo>
                    <a:pt x="103" y="734"/>
                    <a:pt x="81" y="772"/>
                    <a:pt x="77" y="809"/>
                  </a:cubicBezTo>
                  <a:cubicBezTo>
                    <a:pt x="66" y="907"/>
                    <a:pt x="89" y="974"/>
                    <a:pt x="151" y="1027"/>
                  </a:cubicBezTo>
                  <a:cubicBezTo>
                    <a:pt x="237" y="1101"/>
                    <a:pt x="346" y="1063"/>
                    <a:pt x="350" y="1061"/>
                  </a:cubicBezTo>
                  <a:cubicBezTo>
                    <a:pt x="362" y="1057"/>
                    <a:pt x="375" y="1059"/>
                    <a:pt x="384" y="1068"/>
                  </a:cubicBezTo>
                  <a:cubicBezTo>
                    <a:pt x="417" y="1099"/>
                    <a:pt x="464" y="1113"/>
                    <a:pt x="516" y="1108"/>
                  </a:cubicBezTo>
                  <a:cubicBezTo>
                    <a:pt x="574" y="1103"/>
                    <a:pt x="629" y="1075"/>
                    <a:pt x="656" y="1037"/>
                  </a:cubicBezTo>
                  <a:cubicBezTo>
                    <a:pt x="725" y="942"/>
                    <a:pt x="716" y="817"/>
                    <a:pt x="716" y="816"/>
                  </a:cubicBezTo>
                  <a:cubicBezTo>
                    <a:pt x="716" y="815"/>
                    <a:pt x="716" y="814"/>
                    <a:pt x="716" y="813"/>
                  </a:cubicBezTo>
                  <a:cubicBezTo>
                    <a:pt x="716" y="33"/>
                    <a:pt x="716" y="33"/>
                    <a:pt x="716" y="33"/>
                  </a:cubicBezTo>
                  <a:cubicBezTo>
                    <a:pt x="716" y="15"/>
                    <a:pt x="730" y="0"/>
                    <a:pt x="748" y="0"/>
                  </a:cubicBezTo>
                  <a:cubicBezTo>
                    <a:pt x="766" y="0"/>
                    <a:pt x="781" y="15"/>
                    <a:pt x="781" y="33"/>
                  </a:cubicBezTo>
                  <a:cubicBezTo>
                    <a:pt x="781" y="812"/>
                    <a:pt x="781" y="812"/>
                    <a:pt x="781" y="812"/>
                  </a:cubicBezTo>
                  <a:cubicBezTo>
                    <a:pt x="782" y="828"/>
                    <a:pt x="788" y="966"/>
                    <a:pt x="709" y="1075"/>
                  </a:cubicBezTo>
                  <a:cubicBezTo>
                    <a:pt x="670" y="1128"/>
                    <a:pt x="599" y="1166"/>
                    <a:pt x="523" y="1173"/>
                  </a:cubicBezTo>
                  <a:cubicBezTo>
                    <a:pt x="514" y="1174"/>
                    <a:pt x="505" y="1174"/>
                    <a:pt x="496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xmlns="" id="{C70DC117-6489-4DBD-AF6B-29A152FC54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0515" y="2547277"/>
              <a:ext cx="890612" cy="1427845"/>
            </a:xfrm>
            <a:custGeom>
              <a:avLst/>
              <a:gdLst>
                <a:gd name="T0" fmla="*/ 157 w 482"/>
                <a:gd name="T1" fmla="*/ 774 h 774"/>
                <a:gd name="T2" fmla="*/ 150 w 482"/>
                <a:gd name="T3" fmla="*/ 774 h 774"/>
                <a:gd name="T4" fmla="*/ 0 w 482"/>
                <a:gd name="T5" fmla="*/ 557 h 774"/>
                <a:gd name="T6" fmla="*/ 113 w 482"/>
                <a:gd name="T7" fmla="*/ 363 h 774"/>
                <a:gd name="T8" fmla="*/ 58 w 482"/>
                <a:gd name="T9" fmla="*/ 259 h 774"/>
                <a:gd name="T10" fmla="*/ 98 w 482"/>
                <a:gd name="T11" fmla="*/ 95 h 774"/>
                <a:gd name="T12" fmla="*/ 338 w 482"/>
                <a:gd name="T13" fmla="*/ 23 h 774"/>
                <a:gd name="T14" fmla="*/ 480 w 482"/>
                <a:gd name="T15" fmla="*/ 172 h 774"/>
                <a:gd name="T16" fmla="*/ 452 w 482"/>
                <a:gd name="T17" fmla="*/ 208 h 774"/>
                <a:gd name="T18" fmla="*/ 416 w 482"/>
                <a:gd name="T19" fmla="*/ 180 h 774"/>
                <a:gd name="T20" fmla="*/ 322 w 482"/>
                <a:gd name="T21" fmla="*/ 86 h 774"/>
                <a:gd name="T22" fmla="*/ 152 w 482"/>
                <a:gd name="T23" fmla="*/ 132 h 774"/>
                <a:gd name="T24" fmla="*/ 122 w 482"/>
                <a:gd name="T25" fmla="*/ 246 h 774"/>
                <a:gd name="T26" fmla="*/ 193 w 482"/>
                <a:gd name="T27" fmla="*/ 347 h 774"/>
                <a:gd name="T28" fmla="*/ 207 w 482"/>
                <a:gd name="T29" fmla="*/ 381 h 774"/>
                <a:gd name="T30" fmla="*/ 180 w 482"/>
                <a:gd name="T31" fmla="*/ 406 h 774"/>
                <a:gd name="T32" fmla="*/ 65 w 482"/>
                <a:gd name="T33" fmla="*/ 557 h 774"/>
                <a:gd name="T34" fmla="*/ 164 w 482"/>
                <a:gd name="T35" fmla="*/ 710 h 774"/>
                <a:gd name="T36" fmla="*/ 189 w 482"/>
                <a:gd name="T37" fmla="*/ 749 h 774"/>
                <a:gd name="T38" fmla="*/ 157 w 482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2" h="774">
                  <a:moveTo>
                    <a:pt x="157" y="774"/>
                  </a:moveTo>
                  <a:cubicBezTo>
                    <a:pt x="155" y="774"/>
                    <a:pt x="153" y="774"/>
                    <a:pt x="150" y="774"/>
                  </a:cubicBezTo>
                  <a:cubicBezTo>
                    <a:pt x="98" y="762"/>
                    <a:pt x="0" y="702"/>
                    <a:pt x="0" y="557"/>
                  </a:cubicBezTo>
                  <a:cubicBezTo>
                    <a:pt x="0" y="460"/>
                    <a:pt x="56" y="394"/>
                    <a:pt x="113" y="363"/>
                  </a:cubicBezTo>
                  <a:cubicBezTo>
                    <a:pt x="91" y="338"/>
                    <a:pt x="67" y="303"/>
                    <a:pt x="58" y="259"/>
                  </a:cubicBezTo>
                  <a:cubicBezTo>
                    <a:pt x="48" y="205"/>
                    <a:pt x="61" y="150"/>
                    <a:pt x="98" y="95"/>
                  </a:cubicBezTo>
                  <a:cubicBezTo>
                    <a:pt x="142" y="32"/>
                    <a:pt x="245" y="0"/>
                    <a:pt x="338" y="23"/>
                  </a:cubicBezTo>
                  <a:cubicBezTo>
                    <a:pt x="418" y="42"/>
                    <a:pt x="470" y="97"/>
                    <a:pt x="480" y="172"/>
                  </a:cubicBezTo>
                  <a:cubicBezTo>
                    <a:pt x="482" y="190"/>
                    <a:pt x="470" y="206"/>
                    <a:pt x="452" y="208"/>
                  </a:cubicBezTo>
                  <a:cubicBezTo>
                    <a:pt x="434" y="211"/>
                    <a:pt x="418" y="198"/>
                    <a:pt x="416" y="180"/>
                  </a:cubicBezTo>
                  <a:cubicBezTo>
                    <a:pt x="407" y="116"/>
                    <a:pt x="354" y="93"/>
                    <a:pt x="322" y="86"/>
                  </a:cubicBezTo>
                  <a:cubicBezTo>
                    <a:pt x="256" y="70"/>
                    <a:pt x="180" y="91"/>
                    <a:pt x="152" y="132"/>
                  </a:cubicBezTo>
                  <a:cubicBezTo>
                    <a:pt x="125" y="171"/>
                    <a:pt x="115" y="209"/>
                    <a:pt x="122" y="246"/>
                  </a:cubicBezTo>
                  <a:cubicBezTo>
                    <a:pt x="134" y="307"/>
                    <a:pt x="192" y="347"/>
                    <a:pt x="193" y="347"/>
                  </a:cubicBezTo>
                  <a:cubicBezTo>
                    <a:pt x="204" y="354"/>
                    <a:pt x="209" y="368"/>
                    <a:pt x="207" y="381"/>
                  </a:cubicBezTo>
                  <a:cubicBezTo>
                    <a:pt x="204" y="394"/>
                    <a:pt x="193" y="404"/>
                    <a:pt x="180" y="406"/>
                  </a:cubicBezTo>
                  <a:cubicBezTo>
                    <a:pt x="132" y="414"/>
                    <a:pt x="65" y="466"/>
                    <a:pt x="65" y="557"/>
                  </a:cubicBezTo>
                  <a:cubicBezTo>
                    <a:pt x="65" y="687"/>
                    <a:pt x="163" y="710"/>
                    <a:pt x="164" y="710"/>
                  </a:cubicBezTo>
                  <a:cubicBezTo>
                    <a:pt x="182" y="714"/>
                    <a:pt x="193" y="731"/>
                    <a:pt x="189" y="749"/>
                  </a:cubicBezTo>
                  <a:cubicBezTo>
                    <a:pt x="186" y="764"/>
                    <a:pt x="172" y="774"/>
                    <a:pt x="157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xmlns="" id="{65DFCEBB-1D43-40C4-8371-247FEF576E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8094" y="1961097"/>
              <a:ext cx="1242798" cy="1023130"/>
            </a:xfrm>
            <a:custGeom>
              <a:avLst/>
              <a:gdLst>
                <a:gd name="T0" fmla="*/ 422 w 673"/>
                <a:gd name="T1" fmla="*/ 555 h 555"/>
                <a:gd name="T2" fmla="*/ 401 w 673"/>
                <a:gd name="T3" fmla="*/ 554 h 555"/>
                <a:gd name="T4" fmla="*/ 279 w 673"/>
                <a:gd name="T5" fmla="*/ 438 h 555"/>
                <a:gd name="T6" fmla="*/ 346 w 673"/>
                <a:gd name="T7" fmla="*/ 283 h 555"/>
                <a:gd name="T8" fmla="*/ 443 w 673"/>
                <a:gd name="T9" fmla="*/ 272 h 555"/>
                <a:gd name="T10" fmla="*/ 503 w 673"/>
                <a:gd name="T11" fmla="*/ 328 h 555"/>
                <a:gd name="T12" fmla="*/ 485 w 673"/>
                <a:gd name="T13" fmla="*/ 371 h 555"/>
                <a:gd name="T14" fmla="*/ 443 w 673"/>
                <a:gd name="T15" fmla="*/ 354 h 555"/>
                <a:gd name="T16" fmla="*/ 421 w 673"/>
                <a:gd name="T17" fmla="*/ 333 h 555"/>
                <a:gd name="T18" fmla="*/ 376 w 673"/>
                <a:gd name="T19" fmla="*/ 340 h 555"/>
                <a:gd name="T20" fmla="*/ 343 w 673"/>
                <a:gd name="T21" fmla="*/ 427 h 555"/>
                <a:gd name="T22" fmla="*/ 409 w 673"/>
                <a:gd name="T23" fmla="*/ 490 h 555"/>
                <a:gd name="T24" fmla="*/ 521 w 673"/>
                <a:gd name="T25" fmla="*/ 446 h 555"/>
                <a:gd name="T26" fmla="*/ 602 w 673"/>
                <a:gd name="T27" fmla="*/ 226 h 555"/>
                <a:gd name="T28" fmla="*/ 506 w 673"/>
                <a:gd name="T29" fmla="*/ 90 h 555"/>
                <a:gd name="T30" fmla="*/ 365 w 673"/>
                <a:gd name="T31" fmla="*/ 102 h 555"/>
                <a:gd name="T32" fmla="*/ 334 w 673"/>
                <a:gd name="T33" fmla="*/ 193 h 555"/>
                <a:gd name="T34" fmla="*/ 319 w 673"/>
                <a:gd name="T35" fmla="*/ 228 h 555"/>
                <a:gd name="T36" fmla="*/ 280 w 673"/>
                <a:gd name="T37" fmla="*/ 224 h 555"/>
                <a:gd name="T38" fmla="*/ 138 w 673"/>
                <a:gd name="T39" fmla="*/ 207 h 555"/>
                <a:gd name="T40" fmla="*/ 75 w 673"/>
                <a:gd name="T41" fmla="*/ 362 h 555"/>
                <a:gd name="T42" fmla="*/ 47 w 673"/>
                <a:gd name="T43" fmla="*/ 398 h 555"/>
                <a:gd name="T44" fmla="*/ 11 w 673"/>
                <a:gd name="T45" fmla="*/ 370 h 555"/>
                <a:gd name="T46" fmla="*/ 108 w 673"/>
                <a:gd name="T47" fmla="*/ 150 h 555"/>
                <a:gd name="T48" fmla="*/ 271 w 673"/>
                <a:gd name="T49" fmla="*/ 143 h 555"/>
                <a:gd name="T50" fmla="*/ 322 w 673"/>
                <a:gd name="T51" fmla="*/ 54 h 555"/>
                <a:gd name="T52" fmla="*/ 530 w 673"/>
                <a:gd name="T53" fmla="*/ 30 h 555"/>
                <a:gd name="T54" fmla="*/ 667 w 673"/>
                <a:gd name="T55" fmla="*/ 222 h 555"/>
                <a:gd name="T56" fmla="*/ 566 w 673"/>
                <a:gd name="T57" fmla="*/ 494 h 555"/>
                <a:gd name="T58" fmla="*/ 422 w 673"/>
                <a:gd name="T59" fmla="*/ 5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555">
                  <a:moveTo>
                    <a:pt x="422" y="555"/>
                  </a:moveTo>
                  <a:cubicBezTo>
                    <a:pt x="415" y="555"/>
                    <a:pt x="408" y="555"/>
                    <a:pt x="401" y="554"/>
                  </a:cubicBezTo>
                  <a:cubicBezTo>
                    <a:pt x="337" y="546"/>
                    <a:pt x="290" y="502"/>
                    <a:pt x="279" y="438"/>
                  </a:cubicBezTo>
                  <a:cubicBezTo>
                    <a:pt x="268" y="374"/>
                    <a:pt x="296" y="308"/>
                    <a:pt x="346" y="283"/>
                  </a:cubicBezTo>
                  <a:cubicBezTo>
                    <a:pt x="381" y="265"/>
                    <a:pt x="414" y="261"/>
                    <a:pt x="443" y="272"/>
                  </a:cubicBezTo>
                  <a:cubicBezTo>
                    <a:pt x="484" y="287"/>
                    <a:pt x="501" y="324"/>
                    <a:pt x="503" y="328"/>
                  </a:cubicBezTo>
                  <a:cubicBezTo>
                    <a:pt x="510" y="345"/>
                    <a:pt x="502" y="364"/>
                    <a:pt x="485" y="371"/>
                  </a:cubicBezTo>
                  <a:cubicBezTo>
                    <a:pt x="469" y="378"/>
                    <a:pt x="450" y="370"/>
                    <a:pt x="443" y="354"/>
                  </a:cubicBezTo>
                  <a:cubicBezTo>
                    <a:pt x="443" y="353"/>
                    <a:pt x="435" y="338"/>
                    <a:pt x="421" y="333"/>
                  </a:cubicBezTo>
                  <a:cubicBezTo>
                    <a:pt x="409" y="329"/>
                    <a:pt x="394" y="331"/>
                    <a:pt x="376" y="340"/>
                  </a:cubicBezTo>
                  <a:cubicBezTo>
                    <a:pt x="351" y="353"/>
                    <a:pt x="337" y="391"/>
                    <a:pt x="343" y="427"/>
                  </a:cubicBezTo>
                  <a:cubicBezTo>
                    <a:pt x="347" y="448"/>
                    <a:pt x="360" y="484"/>
                    <a:pt x="409" y="490"/>
                  </a:cubicBezTo>
                  <a:cubicBezTo>
                    <a:pt x="446" y="494"/>
                    <a:pt x="486" y="479"/>
                    <a:pt x="521" y="446"/>
                  </a:cubicBezTo>
                  <a:cubicBezTo>
                    <a:pt x="576" y="395"/>
                    <a:pt x="607" y="310"/>
                    <a:pt x="602" y="226"/>
                  </a:cubicBezTo>
                  <a:cubicBezTo>
                    <a:pt x="597" y="137"/>
                    <a:pt x="533" y="101"/>
                    <a:pt x="506" y="90"/>
                  </a:cubicBezTo>
                  <a:cubicBezTo>
                    <a:pt x="455" y="70"/>
                    <a:pt x="396" y="75"/>
                    <a:pt x="365" y="102"/>
                  </a:cubicBezTo>
                  <a:cubicBezTo>
                    <a:pt x="322" y="141"/>
                    <a:pt x="333" y="192"/>
                    <a:pt x="334" y="193"/>
                  </a:cubicBezTo>
                  <a:cubicBezTo>
                    <a:pt x="337" y="206"/>
                    <a:pt x="331" y="221"/>
                    <a:pt x="319" y="228"/>
                  </a:cubicBezTo>
                  <a:cubicBezTo>
                    <a:pt x="306" y="235"/>
                    <a:pt x="291" y="234"/>
                    <a:pt x="280" y="224"/>
                  </a:cubicBezTo>
                  <a:cubicBezTo>
                    <a:pt x="278" y="222"/>
                    <a:pt x="214" y="167"/>
                    <a:pt x="138" y="207"/>
                  </a:cubicBezTo>
                  <a:cubicBezTo>
                    <a:pt x="101" y="227"/>
                    <a:pt x="67" y="292"/>
                    <a:pt x="75" y="362"/>
                  </a:cubicBezTo>
                  <a:cubicBezTo>
                    <a:pt x="77" y="380"/>
                    <a:pt x="65" y="396"/>
                    <a:pt x="47" y="398"/>
                  </a:cubicBezTo>
                  <a:cubicBezTo>
                    <a:pt x="29" y="401"/>
                    <a:pt x="13" y="388"/>
                    <a:pt x="11" y="370"/>
                  </a:cubicBezTo>
                  <a:cubicBezTo>
                    <a:pt x="0" y="280"/>
                    <a:pt x="42" y="186"/>
                    <a:pt x="108" y="150"/>
                  </a:cubicBezTo>
                  <a:cubicBezTo>
                    <a:pt x="173" y="115"/>
                    <a:pt x="231" y="126"/>
                    <a:pt x="271" y="143"/>
                  </a:cubicBezTo>
                  <a:cubicBezTo>
                    <a:pt x="276" y="116"/>
                    <a:pt x="290" y="83"/>
                    <a:pt x="322" y="54"/>
                  </a:cubicBezTo>
                  <a:cubicBezTo>
                    <a:pt x="371" y="9"/>
                    <a:pt x="455" y="0"/>
                    <a:pt x="530" y="30"/>
                  </a:cubicBezTo>
                  <a:cubicBezTo>
                    <a:pt x="611" y="63"/>
                    <a:pt x="661" y="133"/>
                    <a:pt x="667" y="222"/>
                  </a:cubicBezTo>
                  <a:cubicBezTo>
                    <a:pt x="673" y="327"/>
                    <a:pt x="635" y="428"/>
                    <a:pt x="566" y="494"/>
                  </a:cubicBezTo>
                  <a:cubicBezTo>
                    <a:pt x="523" y="534"/>
                    <a:pt x="473" y="555"/>
                    <a:pt x="422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xmlns="" id="{3387BF85-9C77-4877-831C-B03115ABFC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4962" y="3714863"/>
              <a:ext cx="924040" cy="553946"/>
            </a:xfrm>
            <a:custGeom>
              <a:avLst/>
              <a:gdLst>
                <a:gd name="T0" fmla="*/ 434 w 500"/>
                <a:gd name="T1" fmla="*/ 300 h 300"/>
                <a:gd name="T2" fmla="*/ 425 w 500"/>
                <a:gd name="T3" fmla="*/ 299 h 300"/>
                <a:gd name="T4" fmla="*/ 403 w 500"/>
                <a:gd name="T5" fmla="*/ 260 h 300"/>
                <a:gd name="T6" fmla="*/ 403 w 500"/>
                <a:gd name="T7" fmla="*/ 260 h 300"/>
                <a:gd name="T8" fmla="*/ 401 w 500"/>
                <a:gd name="T9" fmla="*/ 101 h 300"/>
                <a:gd name="T10" fmla="*/ 373 w 500"/>
                <a:gd name="T11" fmla="*/ 80 h 300"/>
                <a:gd name="T12" fmla="*/ 302 w 500"/>
                <a:gd name="T13" fmla="*/ 93 h 300"/>
                <a:gd name="T14" fmla="*/ 284 w 500"/>
                <a:gd name="T15" fmla="*/ 162 h 300"/>
                <a:gd name="T16" fmla="*/ 264 w 500"/>
                <a:gd name="T17" fmla="*/ 202 h 300"/>
                <a:gd name="T18" fmla="*/ 223 w 500"/>
                <a:gd name="T19" fmla="*/ 182 h 300"/>
                <a:gd name="T20" fmla="*/ 129 w 500"/>
                <a:gd name="T21" fmla="*/ 120 h 300"/>
                <a:gd name="T22" fmla="*/ 73 w 500"/>
                <a:gd name="T23" fmla="*/ 177 h 300"/>
                <a:gd name="T24" fmla="*/ 91 w 500"/>
                <a:gd name="T25" fmla="*/ 231 h 300"/>
                <a:gd name="T26" fmla="*/ 103 w 500"/>
                <a:gd name="T27" fmla="*/ 275 h 300"/>
                <a:gd name="T28" fmla="*/ 59 w 500"/>
                <a:gd name="T29" fmla="*/ 287 h 300"/>
                <a:gd name="T30" fmla="*/ 9 w 500"/>
                <a:gd name="T31" fmla="*/ 165 h 300"/>
                <a:gd name="T32" fmla="*/ 119 w 500"/>
                <a:gd name="T33" fmla="*/ 56 h 300"/>
                <a:gd name="T34" fmla="*/ 231 w 500"/>
                <a:gd name="T35" fmla="*/ 86 h 300"/>
                <a:gd name="T36" fmla="*/ 255 w 500"/>
                <a:gd name="T37" fmla="*/ 48 h 300"/>
                <a:gd name="T38" fmla="*/ 389 w 500"/>
                <a:gd name="T39" fmla="*/ 17 h 300"/>
                <a:gd name="T40" fmla="*/ 457 w 500"/>
                <a:gd name="T41" fmla="*/ 69 h 300"/>
                <a:gd name="T42" fmla="*/ 465 w 500"/>
                <a:gd name="T43" fmla="*/ 276 h 300"/>
                <a:gd name="T44" fmla="*/ 434 w 500"/>
                <a:gd name="T4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0" h="300">
                  <a:moveTo>
                    <a:pt x="434" y="300"/>
                  </a:moveTo>
                  <a:cubicBezTo>
                    <a:pt x="431" y="300"/>
                    <a:pt x="428" y="300"/>
                    <a:pt x="425" y="299"/>
                  </a:cubicBezTo>
                  <a:cubicBezTo>
                    <a:pt x="408" y="295"/>
                    <a:pt x="398" y="277"/>
                    <a:pt x="403" y="260"/>
                  </a:cubicBezTo>
                  <a:cubicBezTo>
                    <a:pt x="403" y="260"/>
                    <a:pt x="403" y="260"/>
                    <a:pt x="403" y="260"/>
                  </a:cubicBezTo>
                  <a:cubicBezTo>
                    <a:pt x="411" y="230"/>
                    <a:pt x="426" y="144"/>
                    <a:pt x="401" y="101"/>
                  </a:cubicBezTo>
                  <a:cubicBezTo>
                    <a:pt x="394" y="90"/>
                    <a:pt x="386" y="83"/>
                    <a:pt x="373" y="80"/>
                  </a:cubicBezTo>
                  <a:cubicBezTo>
                    <a:pt x="341" y="72"/>
                    <a:pt x="318" y="77"/>
                    <a:pt x="302" y="93"/>
                  </a:cubicBezTo>
                  <a:cubicBezTo>
                    <a:pt x="283" y="113"/>
                    <a:pt x="280" y="148"/>
                    <a:pt x="284" y="162"/>
                  </a:cubicBezTo>
                  <a:cubicBezTo>
                    <a:pt x="290" y="178"/>
                    <a:pt x="280" y="196"/>
                    <a:pt x="264" y="202"/>
                  </a:cubicBezTo>
                  <a:cubicBezTo>
                    <a:pt x="247" y="207"/>
                    <a:pt x="229" y="199"/>
                    <a:pt x="223" y="182"/>
                  </a:cubicBezTo>
                  <a:cubicBezTo>
                    <a:pt x="220" y="175"/>
                    <a:pt x="194" y="110"/>
                    <a:pt x="129" y="120"/>
                  </a:cubicBezTo>
                  <a:cubicBezTo>
                    <a:pt x="85" y="127"/>
                    <a:pt x="75" y="165"/>
                    <a:pt x="73" y="177"/>
                  </a:cubicBezTo>
                  <a:cubicBezTo>
                    <a:pt x="69" y="200"/>
                    <a:pt x="76" y="223"/>
                    <a:pt x="91" y="231"/>
                  </a:cubicBezTo>
                  <a:cubicBezTo>
                    <a:pt x="107" y="240"/>
                    <a:pt x="112" y="259"/>
                    <a:pt x="103" y="275"/>
                  </a:cubicBezTo>
                  <a:cubicBezTo>
                    <a:pt x="95" y="291"/>
                    <a:pt x="75" y="296"/>
                    <a:pt x="59" y="287"/>
                  </a:cubicBezTo>
                  <a:cubicBezTo>
                    <a:pt x="20" y="265"/>
                    <a:pt x="0" y="216"/>
                    <a:pt x="9" y="165"/>
                  </a:cubicBezTo>
                  <a:cubicBezTo>
                    <a:pt x="19" y="107"/>
                    <a:pt x="61" y="66"/>
                    <a:pt x="119" y="56"/>
                  </a:cubicBezTo>
                  <a:cubicBezTo>
                    <a:pt x="166" y="49"/>
                    <a:pt x="203" y="64"/>
                    <a:pt x="231" y="86"/>
                  </a:cubicBezTo>
                  <a:cubicBezTo>
                    <a:pt x="236" y="72"/>
                    <a:pt x="245" y="59"/>
                    <a:pt x="255" y="48"/>
                  </a:cubicBezTo>
                  <a:cubicBezTo>
                    <a:pt x="278" y="24"/>
                    <a:pt x="319" y="0"/>
                    <a:pt x="389" y="17"/>
                  </a:cubicBezTo>
                  <a:cubicBezTo>
                    <a:pt x="418" y="25"/>
                    <a:pt x="442" y="42"/>
                    <a:pt x="457" y="69"/>
                  </a:cubicBezTo>
                  <a:cubicBezTo>
                    <a:pt x="500" y="142"/>
                    <a:pt x="469" y="263"/>
                    <a:pt x="465" y="276"/>
                  </a:cubicBezTo>
                  <a:cubicBezTo>
                    <a:pt x="461" y="291"/>
                    <a:pt x="448" y="300"/>
                    <a:pt x="434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xmlns="" id="{EF59231F-0626-4FEF-86EC-24D414C740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77645" y="3163304"/>
              <a:ext cx="404715" cy="553946"/>
            </a:xfrm>
            <a:custGeom>
              <a:avLst/>
              <a:gdLst>
                <a:gd name="T0" fmla="*/ 186 w 219"/>
                <a:gd name="T1" fmla="*/ 300 h 300"/>
                <a:gd name="T2" fmla="*/ 186 w 219"/>
                <a:gd name="T3" fmla="*/ 300 h 300"/>
                <a:gd name="T4" fmla="*/ 154 w 219"/>
                <a:gd name="T5" fmla="*/ 268 h 300"/>
                <a:gd name="T6" fmla="*/ 131 w 219"/>
                <a:gd name="T7" fmla="*/ 72 h 300"/>
                <a:gd name="T8" fmla="*/ 109 w 219"/>
                <a:gd name="T9" fmla="*/ 65 h 300"/>
                <a:gd name="T10" fmla="*/ 64 w 219"/>
                <a:gd name="T11" fmla="*/ 108 h 300"/>
                <a:gd name="T12" fmla="*/ 32 w 219"/>
                <a:gd name="T13" fmla="*/ 140 h 300"/>
                <a:gd name="T14" fmla="*/ 32 w 219"/>
                <a:gd name="T15" fmla="*/ 140 h 300"/>
                <a:gd name="T16" fmla="*/ 0 w 219"/>
                <a:gd name="T17" fmla="*/ 108 h 300"/>
                <a:gd name="T18" fmla="*/ 109 w 219"/>
                <a:gd name="T19" fmla="*/ 0 h 300"/>
                <a:gd name="T20" fmla="*/ 177 w 219"/>
                <a:gd name="T21" fmla="*/ 26 h 300"/>
                <a:gd name="T22" fmla="*/ 218 w 219"/>
                <a:gd name="T23" fmla="*/ 268 h 300"/>
                <a:gd name="T24" fmla="*/ 186 w 219"/>
                <a:gd name="T2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300">
                  <a:moveTo>
                    <a:pt x="186" y="300"/>
                  </a:moveTo>
                  <a:cubicBezTo>
                    <a:pt x="186" y="300"/>
                    <a:pt x="186" y="300"/>
                    <a:pt x="186" y="300"/>
                  </a:cubicBezTo>
                  <a:cubicBezTo>
                    <a:pt x="168" y="300"/>
                    <a:pt x="154" y="286"/>
                    <a:pt x="154" y="268"/>
                  </a:cubicBezTo>
                  <a:cubicBezTo>
                    <a:pt x="154" y="179"/>
                    <a:pt x="154" y="95"/>
                    <a:pt x="131" y="72"/>
                  </a:cubicBezTo>
                  <a:cubicBezTo>
                    <a:pt x="128" y="69"/>
                    <a:pt x="123" y="65"/>
                    <a:pt x="109" y="65"/>
                  </a:cubicBezTo>
                  <a:cubicBezTo>
                    <a:pt x="68" y="65"/>
                    <a:pt x="64" y="98"/>
                    <a:pt x="64" y="108"/>
                  </a:cubicBezTo>
                  <a:cubicBezTo>
                    <a:pt x="64" y="126"/>
                    <a:pt x="50" y="140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14" y="140"/>
                    <a:pt x="0" y="126"/>
                    <a:pt x="0" y="108"/>
                  </a:cubicBezTo>
                  <a:cubicBezTo>
                    <a:pt x="0" y="64"/>
                    <a:pt x="29" y="0"/>
                    <a:pt x="109" y="0"/>
                  </a:cubicBezTo>
                  <a:cubicBezTo>
                    <a:pt x="137" y="0"/>
                    <a:pt x="160" y="9"/>
                    <a:pt x="177" y="26"/>
                  </a:cubicBezTo>
                  <a:cubicBezTo>
                    <a:pt x="219" y="69"/>
                    <a:pt x="219" y="152"/>
                    <a:pt x="218" y="268"/>
                  </a:cubicBezTo>
                  <a:cubicBezTo>
                    <a:pt x="218" y="286"/>
                    <a:pt x="204" y="300"/>
                    <a:pt x="186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xmlns="" id="{DE95A070-FD19-4D9F-9DB1-FA1F24DCEC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97272" y="2429087"/>
              <a:ext cx="1456497" cy="2165644"/>
            </a:xfrm>
            <a:custGeom>
              <a:avLst/>
              <a:gdLst>
                <a:gd name="T0" fmla="*/ 291 w 788"/>
                <a:gd name="T1" fmla="*/ 1174 h 1174"/>
                <a:gd name="T2" fmla="*/ 265 w 788"/>
                <a:gd name="T3" fmla="*/ 1173 h 1174"/>
                <a:gd name="T4" fmla="*/ 78 w 788"/>
                <a:gd name="T5" fmla="*/ 1075 h 1174"/>
                <a:gd name="T6" fmla="*/ 7 w 788"/>
                <a:gd name="T7" fmla="*/ 812 h 1174"/>
                <a:gd name="T8" fmla="*/ 7 w 788"/>
                <a:gd name="T9" fmla="*/ 33 h 1174"/>
                <a:gd name="T10" fmla="*/ 39 w 788"/>
                <a:gd name="T11" fmla="*/ 0 h 1174"/>
                <a:gd name="T12" fmla="*/ 71 w 788"/>
                <a:gd name="T13" fmla="*/ 33 h 1174"/>
                <a:gd name="T14" fmla="*/ 71 w 788"/>
                <a:gd name="T15" fmla="*/ 813 h 1174"/>
                <a:gd name="T16" fmla="*/ 71 w 788"/>
                <a:gd name="T17" fmla="*/ 816 h 1174"/>
                <a:gd name="T18" fmla="*/ 131 w 788"/>
                <a:gd name="T19" fmla="*/ 1037 h 1174"/>
                <a:gd name="T20" fmla="*/ 271 w 788"/>
                <a:gd name="T21" fmla="*/ 1108 h 1174"/>
                <a:gd name="T22" fmla="*/ 404 w 788"/>
                <a:gd name="T23" fmla="*/ 1068 h 1174"/>
                <a:gd name="T24" fmla="*/ 437 w 788"/>
                <a:gd name="T25" fmla="*/ 1061 h 1174"/>
                <a:gd name="T26" fmla="*/ 637 w 788"/>
                <a:gd name="T27" fmla="*/ 1027 h 1174"/>
                <a:gd name="T28" fmla="*/ 711 w 788"/>
                <a:gd name="T29" fmla="*/ 809 h 1174"/>
                <a:gd name="T30" fmla="*/ 650 w 788"/>
                <a:gd name="T31" fmla="*/ 707 h 1174"/>
                <a:gd name="T32" fmla="*/ 543 w 788"/>
                <a:gd name="T33" fmla="*/ 671 h 1174"/>
                <a:gd name="T34" fmla="*/ 516 w 788"/>
                <a:gd name="T35" fmla="*/ 661 h 1174"/>
                <a:gd name="T36" fmla="*/ 507 w 788"/>
                <a:gd name="T37" fmla="*/ 634 h 1174"/>
                <a:gd name="T38" fmla="*/ 484 w 788"/>
                <a:gd name="T39" fmla="*/ 518 h 1174"/>
                <a:gd name="T40" fmla="*/ 423 w 788"/>
                <a:gd name="T41" fmla="*/ 493 h 1174"/>
                <a:gd name="T42" fmla="*/ 420 w 788"/>
                <a:gd name="T43" fmla="*/ 493 h 1174"/>
                <a:gd name="T44" fmla="*/ 337 w 788"/>
                <a:gd name="T45" fmla="*/ 588 h 1174"/>
                <a:gd name="T46" fmla="*/ 304 w 788"/>
                <a:gd name="T47" fmla="*/ 620 h 1174"/>
                <a:gd name="T48" fmla="*/ 273 w 788"/>
                <a:gd name="T49" fmla="*/ 587 h 1174"/>
                <a:gd name="T50" fmla="*/ 424 w 788"/>
                <a:gd name="T51" fmla="*/ 428 h 1174"/>
                <a:gd name="T52" fmla="*/ 533 w 788"/>
                <a:gd name="T53" fmla="*/ 476 h 1174"/>
                <a:gd name="T54" fmla="*/ 573 w 788"/>
                <a:gd name="T55" fmla="*/ 607 h 1174"/>
                <a:gd name="T56" fmla="*/ 691 w 788"/>
                <a:gd name="T57" fmla="*/ 656 h 1174"/>
                <a:gd name="T58" fmla="*/ 775 w 788"/>
                <a:gd name="T59" fmla="*/ 803 h 1174"/>
                <a:gd name="T60" fmla="*/ 679 w 788"/>
                <a:gd name="T61" fmla="*/ 1076 h 1174"/>
                <a:gd name="T62" fmla="*/ 434 w 788"/>
                <a:gd name="T63" fmla="*/ 1127 h 1174"/>
                <a:gd name="T64" fmla="*/ 291 w 788"/>
                <a:gd name="T65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8" h="1174">
                  <a:moveTo>
                    <a:pt x="291" y="1174"/>
                  </a:moveTo>
                  <a:cubicBezTo>
                    <a:pt x="283" y="1174"/>
                    <a:pt x="274" y="1174"/>
                    <a:pt x="265" y="1173"/>
                  </a:cubicBezTo>
                  <a:cubicBezTo>
                    <a:pt x="189" y="1166"/>
                    <a:pt x="117" y="1128"/>
                    <a:pt x="78" y="1075"/>
                  </a:cubicBezTo>
                  <a:cubicBezTo>
                    <a:pt x="0" y="966"/>
                    <a:pt x="6" y="828"/>
                    <a:pt x="7" y="81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15"/>
                    <a:pt x="21" y="0"/>
                    <a:pt x="39" y="0"/>
                  </a:cubicBezTo>
                  <a:cubicBezTo>
                    <a:pt x="57" y="0"/>
                    <a:pt x="71" y="15"/>
                    <a:pt x="71" y="33"/>
                  </a:cubicBezTo>
                  <a:cubicBezTo>
                    <a:pt x="71" y="813"/>
                    <a:pt x="71" y="813"/>
                    <a:pt x="71" y="813"/>
                  </a:cubicBezTo>
                  <a:cubicBezTo>
                    <a:pt x="71" y="814"/>
                    <a:pt x="71" y="815"/>
                    <a:pt x="71" y="816"/>
                  </a:cubicBezTo>
                  <a:cubicBezTo>
                    <a:pt x="71" y="817"/>
                    <a:pt x="63" y="943"/>
                    <a:pt x="131" y="1037"/>
                  </a:cubicBezTo>
                  <a:cubicBezTo>
                    <a:pt x="159" y="1075"/>
                    <a:pt x="214" y="1103"/>
                    <a:pt x="271" y="1108"/>
                  </a:cubicBezTo>
                  <a:cubicBezTo>
                    <a:pt x="323" y="1113"/>
                    <a:pt x="370" y="1099"/>
                    <a:pt x="404" y="1068"/>
                  </a:cubicBezTo>
                  <a:cubicBezTo>
                    <a:pt x="413" y="1059"/>
                    <a:pt x="426" y="1057"/>
                    <a:pt x="437" y="1061"/>
                  </a:cubicBezTo>
                  <a:cubicBezTo>
                    <a:pt x="442" y="1063"/>
                    <a:pt x="550" y="1101"/>
                    <a:pt x="637" y="1027"/>
                  </a:cubicBezTo>
                  <a:cubicBezTo>
                    <a:pt x="698" y="974"/>
                    <a:pt x="721" y="907"/>
                    <a:pt x="711" y="809"/>
                  </a:cubicBezTo>
                  <a:cubicBezTo>
                    <a:pt x="707" y="772"/>
                    <a:pt x="685" y="734"/>
                    <a:pt x="650" y="707"/>
                  </a:cubicBezTo>
                  <a:cubicBezTo>
                    <a:pt x="617" y="680"/>
                    <a:pt x="578" y="667"/>
                    <a:pt x="543" y="671"/>
                  </a:cubicBezTo>
                  <a:cubicBezTo>
                    <a:pt x="533" y="672"/>
                    <a:pt x="523" y="669"/>
                    <a:pt x="516" y="661"/>
                  </a:cubicBezTo>
                  <a:cubicBezTo>
                    <a:pt x="509" y="654"/>
                    <a:pt x="505" y="644"/>
                    <a:pt x="507" y="634"/>
                  </a:cubicBezTo>
                  <a:cubicBezTo>
                    <a:pt x="510" y="613"/>
                    <a:pt x="512" y="551"/>
                    <a:pt x="484" y="518"/>
                  </a:cubicBezTo>
                  <a:cubicBezTo>
                    <a:pt x="470" y="501"/>
                    <a:pt x="450" y="493"/>
                    <a:pt x="423" y="493"/>
                  </a:cubicBezTo>
                  <a:cubicBezTo>
                    <a:pt x="422" y="493"/>
                    <a:pt x="421" y="493"/>
                    <a:pt x="420" y="493"/>
                  </a:cubicBezTo>
                  <a:cubicBezTo>
                    <a:pt x="364" y="493"/>
                    <a:pt x="339" y="521"/>
                    <a:pt x="337" y="588"/>
                  </a:cubicBezTo>
                  <a:cubicBezTo>
                    <a:pt x="337" y="606"/>
                    <a:pt x="322" y="620"/>
                    <a:pt x="304" y="620"/>
                  </a:cubicBezTo>
                  <a:cubicBezTo>
                    <a:pt x="286" y="619"/>
                    <a:pt x="272" y="604"/>
                    <a:pt x="273" y="587"/>
                  </a:cubicBezTo>
                  <a:cubicBezTo>
                    <a:pt x="275" y="447"/>
                    <a:pt x="368" y="427"/>
                    <a:pt x="424" y="428"/>
                  </a:cubicBezTo>
                  <a:cubicBezTo>
                    <a:pt x="470" y="429"/>
                    <a:pt x="507" y="445"/>
                    <a:pt x="533" y="476"/>
                  </a:cubicBezTo>
                  <a:cubicBezTo>
                    <a:pt x="567" y="516"/>
                    <a:pt x="573" y="570"/>
                    <a:pt x="573" y="607"/>
                  </a:cubicBezTo>
                  <a:cubicBezTo>
                    <a:pt x="614" y="611"/>
                    <a:pt x="655" y="628"/>
                    <a:pt x="691" y="656"/>
                  </a:cubicBezTo>
                  <a:cubicBezTo>
                    <a:pt x="739" y="695"/>
                    <a:pt x="770" y="748"/>
                    <a:pt x="775" y="803"/>
                  </a:cubicBezTo>
                  <a:cubicBezTo>
                    <a:pt x="788" y="920"/>
                    <a:pt x="756" y="1010"/>
                    <a:pt x="679" y="1076"/>
                  </a:cubicBezTo>
                  <a:cubicBezTo>
                    <a:pt x="587" y="1155"/>
                    <a:pt x="477" y="1138"/>
                    <a:pt x="434" y="1127"/>
                  </a:cubicBezTo>
                  <a:cubicBezTo>
                    <a:pt x="394" y="1158"/>
                    <a:pt x="345" y="1174"/>
                    <a:pt x="291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xmlns="" id="{CFE5DFDE-B1CB-415E-8745-2CCF64102F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8347" y="2547277"/>
              <a:ext cx="893000" cy="1427845"/>
            </a:xfrm>
            <a:custGeom>
              <a:avLst/>
              <a:gdLst>
                <a:gd name="T0" fmla="*/ 325 w 483"/>
                <a:gd name="T1" fmla="*/ 774 h 774"/>
                <a:gd name="T2" fmla="*/ 293 w 483"/>
                <a:gd name="T3" fmla="*/ 749 h 774"/>
                <a:gd name="T4" fmla="*/ 318 w 483"/>
                <a:gd name="T5" fmla="*/ 710 h 774"/>
                <a:gd name="T6" fmla="*/ 418 w 483"/>
                <a:gd name="T7" fmla="*/ 557 h 774"/>
                <a:gd name="T8" fmla="*/ 302 w 483"/>
                <a:gd name="T9" fmla="*/ 406 h 774"/>
                <a:gd name="T10" fmla="*/ 276 w 483"/>
                <a:gd name="T11" fmla="*/ 381 h 774"/>
                <a:gd name="T12" fmla="*/ 290 w 483"/>
                <a:gd name="T13" fmla="*/ 347 h 774"/>
                <a:gd name="T14" fmla="*/ 361 w 483"/>
                <a:gd name="T15" fmla="*/ 246 h 774"/>
                <a:gd name="T16" fmla="*/ 331 w 483"/>
                <a:gd name="T17" fmla="*/ 132 h 774"/>
                <a:gd name="T18" fmla="*/ 160 w 483"/>
                <a:gd name="T19" fmla="*/ 86 h 774"/>
                <a:gd name="T20" fmla="*/ 67 w 483"/>
                <a:gd name="T21" fmla="*/ 180 h 774"/>
                <a:gd name="T22" fmla="*/ 31 w 483"/>
                <a:gd name="T23" fmla="*/ 208 h 774"/>
                <a:gd name="T24" fmla="*/ 3 w 483"/>
                <a:gd name="T25" fmla="*/ 172 h 774"/>
                <a:gd name="T26" fmla="*/ 145 w 483"/>
                <a:gd name="T27" fmla="*/ 23 h 774"/>
                <a:gd name="T28" fmla="*/ 384 w 483"/>
                <a:gd name="T29" fmla="*/ 95 h 774"/>
                <a:gd name="T30" fmla="*/ 424 w 483"/>
                <a:gd name="T31" fmla="*/ 259 h 774"/>
                <a:gd name="T32" fmla="*/ 369 w 483"/>
                <a:gd name="T33" fmla="*/ 363 h 774"/>
                <a:gd name="T34" fmla="*/ 483 w 483"/>
                <a:gd name="T35" fmla="*/ 557 h 774"/>
                <a:gd name="T36" fmla="*/ 332 w 483"/>
                <a:gd name="T37" fmla="*/ 774 h 774"/>
                <a:gd name="T38" fmla="*/ 325 w 483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3" h="774">
                  <a:moveTo>
                    <a:pt x="325" y="774"/>
                  </a:moveTo>
                  <a:cubicBezTo>
                    <a:pt x="310" y="774"/>
                    <a:pt x="297" y="764"/>
                    <a:pt x="293" y="749"/>
                  </a:cubicBezTo>
                  <a:cubicBezTo>
                    <a:pt x="290" y="732"/>
                    <a:pt x="300" y="714"/>
                    <a:pt x="318" y="710"/>
                  </a:cubicBezTo>
                  <a:cubicBezTo>
                    <a:pt x="323" y="709"/>
                    <a:pt x="418" y="685"/>
                    <a:pt x="418" y="557"/>
                  </a:cubicBezTo>
                  <a:cubicBezTo>
                    <a:pt x="418" y="466"/>
                    <a:pt x="350" y="414"/>
                    <a:pt x="302" y="406"/>
                  </a:cubicBezTo>
                  <a:cubicBezTo>
                    <a:pt x="289" y="404"/>
                    <a:pt x="279" y="394"/>
                    <a:pt x="276" y="381"/>
                  </a:cubicBezTo>
                  <a:cubicBezTo>
                    <a:pt x="273" y="368"/>
                    <a:pt x="279" y="354"/>
                    <a:pt x="290" y="347"/>
                  </a:cubicBezTo>
                  <a:cubicBezTo>
                    <a:pt x="290" y="347"/>
                    <a:pt x="348" y="307"/>
                    <a:pt x="361" y="246"/>
                  </a:cubicBezTo>
                  <a:cubicBezTo>
                    <a:pt x="368" y="209"/>
                    <a:pt x="358" y="171"/>
                    <a:pt x="331" y="132"/>
                  </a:cubicBezTo>
                  <a:cubicBezTo>
                    <a:pt x="303" y="91"/>
                    <a:pt x="226" y="70"/>
                    <a:pt x="160" y="86"/>
                  </a:cubicBezTo>
                  <a:cubicBezTo>
                    <a:pt x="129" y="93"/>
                    <a:pt x="75" y="116"/>
                    <a:pt x="67" y="180"/>
                  </a:cubicBezTo>
                  <a:cubicBezTo>
                    <a:pt x="65" y="198"/>
                    <a:pt x="48" y="211"/>
                    <a:pt x="31" y="208"/>
                  </a:cubicBezTo>
                  <a:cubicBezTo>
                    <a:pt x="13" y="206"/>
                    <a:pt x="0" y="190"/>
                    <a:pt x="3" y="172"/>
                  </a:cubicBezTo>
                  <a:cubicBezTo>
                    <a:pt x="12" y="97"/>
                    <a:pt x="64" y="42"/>
                    <a:pt x="145" y="23"/>
                  </a:cubicBezTo>
                  <a:cubicBezTo>
                    <a:pt x="238" y="0"/>
                    <a:pt x="341" y="32"/>
                    <a:pt x="384" y="95"/>
                  </a:cubicBezTo>
                  <a:cubicBezTo>
                    <a:pt x="421" y="150"/>
                    <a:pt x="435" y="205"/>
                    <a:pt x="424" y="259"/>
                  </a:cubicBezTo>
                  <a:cubicBezTo>
                    <a:pt x="415" y="303"/>
                    <a:pt x="391" y="338"/>
                    <a:pt x="369" y="363"/>
                  </a:cubicBezTo>
                  <a:cubicBezTo>
                    <a:pt x="427" y="394"/>
                    <a:pt x="483" y="460"/>
                    <a:pt x="483" y="557"/>
                  </a:cubicBezTo>
                  <a:cubicBezTo>
                    <a:pt x="483" y="702"/>
                    <a:pt x="384" y="762"/>
                    <a:pt x="332" y="774"/>
                  </a:cubicBezTo>
                  <a:cubicBezTo>
                    <a:pt x="330" y="774"/>
                    <a:pt x="327" y="774"/>
                    <a:pt x="325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xmlns="" id="{8FB5A362-A37B-4142-BC29-EEF5F04C8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09777" y="1961097"/>
              <a:ext cx="1243992" cy="1023130"/>
            </a:xfrm>
            <a:custGeom>
              <a:avLst/>
              <a:gdLst>
                <a:gd name="T0" fmla="*/ 251 w 673"/>
                <a:gd name="T1" fmla="*/ 555 h 555"/>
                <a:gd name="T2" fmla="*/ 108 w 673"/>
                <a:gd name="T3" fmla="*/ 494 h 555"/>
                <a:gd name="T4" fmla="*/ 7 w 673"/>
                <a:gd name="T5" fmla="*/ 222 h 555"/>
                <a:gd name="T6" fmla="*/ 143 w 673"/>
                <a:gd name="T7" fmla="*/ 30 h 555"/>
                <a:gd name="T8" fmla="*/ 352 w 673"/>
                <a:gd name="T9" fmla="*/ 54 h 555"/>
                <a:gd name="T10" fmla="*/ 403 w 673"/>
                <a:gd name="T11" fmla="*/ 143 h 555"/>
                <a:gd name="T12" fmla="*/ 566 w 673"/>
                <a:gd name="T13" fmla="*/ 150 h 555"/>
                <a:gd name="T14" fmla="*/ 663 w 673"/>
                <a:gd name="T15" fmla="*/ 370 h 555"/>
                <a:gd name="T16" fmla="*/ 626 w 673"/>
                <a:gd name="T17" fmla="*/ 398 h 555"/>
                <a:gd name="T18" fmla="*/ 598 w 673"/>
                <a:gd name="T19" fmla="*/ 362 h 555"/>
                <a:gd name="T20" fmla="*/ 535 w 673"/>
                <a:gd name="T21" fmla="*/ 207 h 555"/>
                <a:gd name="T22" fmla="*/ 393 w 673"/>
                <a:gd name="T23" fmla="*/ 224 h 555"/>
                <a:gd name="T24" fmla="*/ 355 w 673"/>
                <a:gd name="T25" fmla="*/ 228 h 555"/>
                <a:gd name="T26" fmla="*/ 340 w 673"/>
                <a:gd name="T27" fmla="*/ 193 h 555"/>
                <a:gd name="T28" fmla="*/ 308 w 673"/>
                <a:gd name="T29" fmla="*/ 102 h 555"/>
                <a:gd name="T30" fmla="*/ 168 w 673"/>
                <a:gd name="T31" fmla="*/ 90 h 555"/>
                <a:gd name="T32" fmla="*/ 71 w 673"/>
                <a:gd name="T33" fmla="*/ 226 h 555"/>
                <a:gd name="T34" fmla="*/ 152 w 673"/>
                <a:gd name="T35" fmla="*/ 446 h 555"/>
                <a:gd name="T36" fmla="*/ 265 w 673"/>
                <a:gd name="T37" fmla="*/ 490 h 555"/>
                <a:gd name="T38" fmla="*/ 330 w 673"/>
                <a:gd name="T39" fmla="*/ 427 h 555"/>
                <a:gd name="T40" fmla="*/ 298 w 673"/>
                <a:gd name="T41" fmla="*/ 340 h 555"/>
                <a:gd name="T42" fmla="*/ 253 w 673"/>
                <a:gd name="T43" fmla="*/ 333 h 555"/>
                <a:gd name="T44" fmla="*/ 230 w 673"/>
                <a:gd name="T45" fmla="*/ 354 h 555"/>
                <a:gd name="T46" fmla="*/ 188 w 673"/>
                <a:gd name="T47" fmla="*/ 371 h 555"/>
                <a:gd name="T48" fmla="*/ 171 w 673"/>
                <a:gd name="T49" fmla="*/ 328 h 555"/>
                <a:gd name="T50" fmla="*/ 230 w 673"/>
                <a:gd name="T51" fmla="*/ 272 h 555"/>
                <a:gd name="T52" fmla="*/ 327 w 673"/>
                <a:gd name="T53" fmla="*/ 283 h 555"/>
                <a:gd name="T54" fmla="*/ 394 w 673"/>
                <a:gd name="T55" fmla="*/ 438 h 555"/>
                <a:gd name="T56" fmla="*/ 273 w 673"/>
                <a:gd name="T57" fmla="*/ 554 h 555"/>
                <a:gd name="T58" fmla="*/ 251 w 673"/>
                <a:gd name="T59" fmla="*/ 5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555">
                  <a:moveTo>
                    <a:pt x="251" y="555"/>
                  </a:moveTo>
                  <a:cubicBezTo>
                    <a:pt x="201" y="555"/>
                    <a:pt x="151" y="534"/>
                    <a:pt x="108" y="494"/>
                  </a:cubicBezTo>
                  <a:cubicBezTo>
                    <a:pt x="38" y="428"/>
                    <a:pt x="0" y="327"/>
                    <a:pt x="7" y="222"/>
                  </a:cubicBezTo>
                  <a:cubicBezTo>
                    <a:pt x="12" y="133"/>
                    <a:pt x="62" y="63"/>
                    <a:pt x="143" y="30"/>
                  </a:cubicBezTo>
                  <a:cubicBezTo>
                    <a:pt x="219" y="0"/>
                    <a:pt x="302" y="9"/>
                    <a:pt x="352" y="54"/>
                  </a:cubicBezTo>
                  <a:cubicBezTo>
                    <a:pt x="383" y="83"/>
                    <a:pt x="397" y="116"/>
                    <a:pt x="403" y="143"/>
                  </a:cubicBezTo>
                  <a:cubicBezTo>
                    <a:pt x="442" y="126"/>
                    <a:pt x="501" y="115"/>
                    <a:pt x="566" y="150"/>
                  </a:cubicBezTo>
                  <a:cubicBezTo>
                    <a:pt x="632" y="186"/>
                    <a:pt x="673" y="280"/>
                    <a:pt x="663" y="370"/>
                  </a:cubicBezTo>
                  <a:cubicBezTo>
                    <a:pt x="660" y="388"/>
                    <a:pt x="644" y="401"/>
                    <a:pt x="626" y="398"/>
                  </a:cubicBezTo>
                  <a:cubicBezTo>
                    <a:pt x="609" y="396"/>
                    <a:pt x="596" y="380"/>
                    <a:pt x="598" y="362"/>
                  </a:cubicBezTo>
                  <a:cubicBezTo>
                    <a:pt x="607" y="292"/>
                    <a:pt x="572" y="227"/>
                    <a:pt x="535" y="207"/>
                  </a:cubicBezTo>
                  <a:cubicBezTo>
                    <a:pt x="458" y="166"/>
                    <a:pt x="394" y="224"/>
                    <a:pt x="393" y="224"/>
                  </a:cubicBezTo>
                  <a:cubicBezTo>
                    <a:pt x="383" y="234"/>
                    <a:pt x="367" y="235"/>
                    <a:pt x="355" y="228"/>
                  </a:cubicBezTo>
                  <a:cubicBezTo>
                    <a:pt x="343" y="221"/>
                    <a:pt x="336" y="206"/>
                    <a:pt x="340" y="193"/>
                  </a:cubicBezTo>
                  <a:cubicBezTo>
                    <a:pt x="340" y="191"/>
                    <a:pt x="351" y="141"/>
                    <a:pt x="308" y="102"/>
                  </a:cubicBezTo>
                  <a:cubicBezTo>
                    <a:pt x="278" y="75"/>
                    <a:pt x="219" y="70"/>
                    <a:pt x="168" y="90"/>
                  </a:cubicBezTo>
                  <a:cubicBezTo>
                    <a:pt x="141" y="101"/>
                    <a:pt x="77" y="137"/>
                    <a:pt x="71" y="226"/>
                  </a:cubicBezTo>
                  <a:cubicBezTo>
                    <a:pt x="66" y="310"/>
                    <a:pt x="97" y="395"/>
                    <a:pt x="152" y="446"/>
                  </a:cubicBezTo>
                  <a:cubicBezTo>
                    <a:pt x="187" y="479"/>
                    <a:pt x="227" y="494"/>
                    <a:pt x="265" y="490"/>
                  </a:cubicBezTo>
                  <a:cubicBezTo>
                    <a:pt x="313" y="484"/>
                    <a:pt x="327" y="448"/>
                    <a:pt x="330" y="427"/>
                  </a:cubicBezTo>
                  <a:cubicBezTo>
                    <a:pt x="337" y="391"/>
                    <a:pt x="322" y="353"/>
                    <a:pt x="298" y="340"/>
                  </a:cubicBezTo>
                  <a:cubicBezTo>
                    <a:pt x="280" y="331"/>
                    <a:pt x="265" y="329"/>
                    <a:pt x="253" y="333"/>
                  </a:cubicBezTo>
                  <a:cubicBezTo>
                    <a:pt x="238" y="338"/>
                    <a:pt x="230" y="354"/>
                    <a:pt x="230" y="354"/>
                  </a:cubicBezTo>
                  <a:cubicBezTo>
                    <a:pt x="223" y="370"/>
                    <a:pt x="204" y="378"/>
                    <a:pt x="188" y="371"/>
                  </a:cubicBezTo>
                  <a:cubicBezTo>
                    <a:pt x="171" y="364"/>
                    <a:pt x="164" y="345"/>
                    <a:pt x="171" y="328"/>
                  </a:cubicBezTo>
                  <a:cubicBezTo>
                    <a:pt x="172" y="324"/>
                    <a:pt x="189" y="287"/>
                    <a:pt x="230" y="272"/>
                  </a:cubicBezTo>
                  <a:cubicBezTo>
                    <a:pt x="260" y="261"/>
                    <a:pt x="292" y="265"/>
                    <a:pt x="327" y="283"/>
                  </a:cubicBezTo>
                  <a:cubicBezTo>
                    <a:pt x="377" y="308"/>
                    <a:pt x="405" y="374"/>
                    <a:pt x="394" y="438"/>
                  </a:cubicBezTo>
                  <a:cubicBezTo>
                    <a:pt x="383" y="502"/>
                    <a:pt x="336" y="546"/>
                    <a:pt x="273" y="554"/>
                  </a:cubicBezTo>
                  <a:cubicBezTo>
                    <a:pt x="265" y="555"/>
                    <a:pt x="258" y="555"/>
                    <a:pt x="251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xmlns="" id="{28E87E16-920D-4FBE-BCD0-E6A3FB9C1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2861" y="3714863"/>
              <a:ext cx="922846" cy="553946"/>
            </a:xfrm>
            <a:custGeom>
              <a:avLst/>
              <a:gdLst>
                <a:gd name="T0" fmla="*/ 67 w 500"/>
                <a:gd name="T1" fmla="*/ 300 h 300"/>
                <a:gd name="T2" fmla="*/ 35 w 500"/>
                <a:gd name="T3" fmla="*/ 276 h 300"/>
                <a:gd name="T4" fmla="*/ 43 w 500"/>
                <a:gd name="T5" fmla="*/ 69 h 300"/>
                <a:gd name="T6" fmla="*/ 111 w 500"/>
                <a:gd name="T7" fmla="*/ 17 h 300"/>
                <a:gd name="T8" fmla="*/ 245 w 500"/>
                <a:gd name="T9" fmla="*/ 48 h 300"/>
                <a:gd name="T10" fmla="*/ 270 w 500"/>
                <a:gd name="T11" fmla="*/ 86 h 300"/>
                <a:gd name="T12" fmla="*/ 382 w 500"/>
                <a:gd name="T13" fmla="*/ 56 h 300"/>
                <a:gd name="T14" fmla="*/ 491 w 500"/>
                <a:gd name="T15" fmla="*/ 165 h 300"/>
                <a:gd name="T16" fmla="*/ 441 w 500"/>
                <a:gd name="T17" fmla="*/ 287 h 300"/>
                <a:gd name="T18" fmla="*/ 397 w 500"/>
                <a:gd name="T19" fmla="*/ 275 h 300"/>
                <a:gd name="T20" fmla="*/ 409 w 500"/>
                <a:gd name="T21" fmla="*/ 231 h 300"/>
                <a:gd name="T22" fmla="*/ 427 w 500"/>
                <a:gd name="T23" fmla="*/ 177 h 300"/>
                <a:gd name="T24" fmla="*/ 371 w 500"/>
                <a:gd name="T25" fmla="*/ 120 h 300"/>
                <a:gd name="T26" fmla="*/ 277 w 500"/>
                <a:gd name="T27" fmla="*/ 182 h 300"/>
                <a:gd name="T28" fmla="*/ 236 w 500"/>
                <a:gd name="T29" fmla="*/ 202 h 300"/>
                <a:gd name="T30" fmla="*/ 216 w 500"/>
                <a:gd name="T31" fmla="*/ 161 h 300"/>
                <a:gd name="T32" fmla="*/ 198 w 500"/>
                <a:gd name="T33" fmla="*/ 93 h 300"/>
                <a:gd name="T34" fmla="*/ 127 w 500"/>
                <a:gd name="T35" fmla="*/ 80 h 300"/>
                <a:gd name="T36" fmla="*/ 99 w 500"/>
                <a:gd name="T37" fmla="*/ 101 h 300"/>
                <a:gd name="T38" fmla="*/ 98 w 500"/>
                <a:gd name="T39" fmla="*/ 259 h 300"/>
                <a:gd name="T40" fmla="*/ 75 w 500"/>
                <a:gd name="T41" fmla="*/ 299 h 300"/>
                <a:gd name="T42" fmla="*/ 67 w 500"/>
                <a:gd name="T4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0" h="300">
                  <a:moveTo>
                    <a:pt x="67" y="300"/>
                  </a:moveTo>
                  <a:cubicBezTo>
                    <a:pt x="52" y="300"/>
                    <a:pt x="39" y="291"/>
                    <a:pt x="35" y="276"/>
                  </a:cubicBezTo>
                  <a:cubicBezTo>
                    <a:pt x="32" y="263"/>
                    <a:pt x="0" y="142"/>
                    <a:pt x="43" y="69"/>
                  </a:cubicBezTo>
                  <a:cubicBezTo>
                    <a:pt x="59" y="42"/>
                    <a:pt x="82" y="25"/>
                    <a:pt x="111" y="17"/>
                  </a:cubicBezTo>
                  <a:cubicBezTo>
                    <a:pt x="181" y="0"/>
                    <a:pt x="223" y="24"/>
                    <a:pt x="245" y="48"/>
                  </a:cubicBezTo>
                  <a:cubicBezTo>
                    <a:pt x="256" y="59"/>
                    <a:pt x="264" y="72"/>
                    <a:pt x="270" y="86"/>
                  </a:cubicBezTo>
                  <a:cubicBezTo>
                    <a:pt x="297" y="64"/>
                    <a:pt x="334" y="49"/>
                    <a:pt x="382" y="56"/>
                  </a:cubicBezTo>
                  <a:cubicBezTo>
                    <a:pt x="439" y="66"/>
                    <a:pt x="481" y="107"/>
                    <a:pt x="491" y="165"/>
                  </a:cubicBezTo>
                  <a:cubicBezTo>
                    <a:pt x="500" y="216"/>
                    <a:pt x="480" y="265"/>
                    <a:pt x="441" y="287"/>
                  </a:cubicBezTo>
                  <a:cubicBezTo>
                    <a:pt x="426" y="296"/>
                    <a:pt x="406" y="291"/>
                    <a:pt x="397" y="275"/>
                  </a:cubicBezTo>
                  <a:cubicBezTo>
                    <a:pt x="388" y="259"/>
                    <a:pt x="394" y="240"/>
                    <a:pt x="409" y="231"/>
                  </a:cubicBezTo>
                  <a:cubicBezTo>
                    <a:pt x="424" y="223"/>
                    <a:pt x="432" y="200"/>
                    <a:pt x="427" y="177"/>
                  </a:cubicBezTo>
                  <a:cubicBezTo>
                    <a:pt x="425" y="165"/>
                    <a:pt x="415" y="127"/>
                    <a:pt x="371" y="120"/>
                  </a:cubicBezTo>
                  <a:cubicBezTo>
                    <a:pt x="307" y="110"/>
                    <a:pt x="280" y="175"/>
                    <a:pt x="277" y="182"/>
                  </a:cubicBezTo>
                  <a:cubicBezTo>
                    <a:pt x="271" y="199"/>
                    <a:pt x="253" y="207"/>
                    <a:pt x="236" y="202"/>
                  </a:cubicBezTo>
                  <a:cubicBezTo>
                    <a:pt x="220" y="196"/>
                    <a:pt x="211" y="178"/>
                    <a:pt x="216" y="161"/>
                  </a:cubicBezTo>
                  <a:cubicBezTo>
                    <a:pt x="220" y="148"/>
                    <a:pt x="218" y="113"/>
                    <a:pt x="198" y="93"/>
                  </a:cubicBezTo>
                  <a:cubicBezTo>
                    <a:pt x="183" y="77"/>
                    <a:pt x="159" y="72"/>
                    <a:pt x="127" y="80"/>
                  </a:cubicBezTo>
                  <a:cubicBezTo>
                    <a:pt x="115" y="83"/>
                    <a:pt x="106" y="90"/>
                    <a:pt x="99" y="101"/>
                  </a:cubicBezTo>
                  <a:cubicBezTo>
                    <a:pt x="75" y="144"/>
                    <a:pt x="90" y="232"/>
                    <a:pt x="98" y="259"/>
                  </a:cubicBezTo>
                  <a:cubicBezTo>
                    <a:pt x="103" y="277"/>
                    <a:pt x="92" y="295"/>
                    <a:pt x="75" y="299"/>
                  </a:cubicBezTo>
                  <a:cubicBezTo>
                    <a:pt x="72" y="300"/>
                    <a:pt x="69" y="300"/>
                    <a:pt x="67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4">
              <a:extLst>
                <a:ext uri="{FF2B5EF4-FFF2-40B4-BE49-F238E27FC236}">
                  <a16:creationId xmlns:a16="http://schemas.microsoft.com/office/drawing/2014/main" xmlns="" id="{1E640C68-D021-4498-92C8-77DA29694E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37114" y="3163304"/>
              <a:ext cx="407103" cy="553946"/>
            </a:xfrm>
            <a:custGeom>
              <a:avLst/>
              <a:gdLst>
                <a:gd name="T0" fmla="*/ 33 w 220"/>
                <a:gd name="T1" fmla="*/ 300 h 300"/>
                <a:gd name="T2" fmla="*/ 1 w 220"/>
                <a:gd name="T3" fmla="*/ 268 h 300"/>
                <a:gd name="T4" fmla="*/ 42 w 220"/>
                <a:gd name="T5" fmla="*/ 26 h 300"/>
                <a:gd name="T6" fmla="*/ 110 w 220"/>
                <a:gd name="T7" fmla="*/ 0 h 300"/>
                <a:gd name="T8" fmla="*/ 220 w 220"/>
                <a:gd name="T9" fmla="*/ 108 h 300"/>
                <a:gd name="T10" fmla="*/ 187 w 220"/>
                <a:gd name="T11" fmla="*/ 140 h 300"/>
                <a:gd name="T12" fmla="*/ 155 w 220"/>
                <a:gd name="T13" fmla="*/ 108 h 300"/>
                <a:gd name="T14" fmla="*/ 110 w 220"/>
                <a:gd name="T15" fmla="*/ 65 h 300"/>
                <a:gd name="T16" fmla="*/ 88 w 220"/>
                <a:gd name="T17" fmla="*/ 72 h 300"/>
                <a:gd name="T18" fmla="*/ 66 w 220"/>
                <a:gd name="T19" fmla="*/ 268 h 300"/>
                <a:gd name="T20" fmla="*/ 33 w 220"/>
                <a:gd name="T21" fmla="*/ 300 h 300"/>
                <a:gd name="T22" fmla="*/ 33 w 220"/>
                <a:gd name="T2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0" h="300">
                  <a:moveTo>
                    <a:pt x="33" y="300"/>
                  </a:moveTo>
                  <a:cubicBezTo>
                    <a:pt x="16" y="300"/>
                    <a:pt x="1" y="286"/>
                    <a:pt x="1" y="268"/>
                  </a:cubicBezTo>
                  <a:cubicBezTo>
                    <a:pt x="0" y="152"/>
                    <a:pt x="0" y="69"/>
                    <a:pt x="42" y="26"/>
                  </a:cubicBezTo>
                  <a:cubicBezTo>
                    <a:pt x="59" y="9"/>
                    <a:pt x="82" y="0"/>
                    <a:pt x="110" y="0"/>
                  </a:cubicBezTo>
                  <a:cubicBezTo>
                    <a:pt x="191" y="0"/>
                    <a:pt x="220" y="64"/>
                    <a:pt x="220" y="108"/>
                  </a:cubicBezTo>
                  <a:cubicBezTo>
                    <a:pt x="220" y="126"/>
                    <a:pt x="205" y="140"/>
                    <a:pt x="187" y="140"/>
                  </a:cubicBezTo>
                  <a:cubicBezTo>
                    <a:pt x="170" y="140"/>
                    <a:pt x="155" y="126"/>
                    <a:pt x="155" y="108"/>
                  </a:cubicBezTo>
                  <a:cubicBezTo>
                    <a:pt x="155" y="95"/>
                    <a:pt x="150" y="65"/>
                    <a:pt x="110" y="65"/>
                  </a:cubicBezTo>
                  <a:cubicBezTo>
                    <a:pt x="97" y="65"/>
                    <a:pt x="91" y="69"/>
                    <a:pt x="88" y="72"/>
                  </a:cubicBezTo>
                  <a:cubicBezTo>
                    <a:pt x="65" y="95"/>
                    <a:pt x="65" y="179"/>
                    <a:pt x="66" y="268"/>
                  </a:cubicBezTo>
                  <a:cubicBezTo>
                    <a:pt x="66" y="286"/>
                    <a:pt x="51" y="300"/>
                    <a:pt x="33" y="300"/>
                  </a:cubicBezTo>
                  <a:cubicBezTo>
                    <a:pt x="33" y="300"/>
                    <a:pt x="33" y="300"/>
                    <a:pt x="33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xmlns="" id="{577B6E5F-BD56-486A-9258-6A32E18318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4197" y="4552946"/>
              <a:ext cx="508580" cy="616027"/>
            </a:xfrm>
            <a:custGeom>
              <a:avLst/>
              <a:gdLst>
                <a:gd name="T0" fmla="*/ 35 w 275"/>
                <a:gd name="T1" fmla="*/ 334 h 334"/>
                <a:gd name="T2" fmla="*/ 30 w 275"/>
                <a:gd name="T3" fmla="*/ 334 h 334"/>
                <a:gd name="T4" fmla="*/ 3 w 275"/>
                <a:gd name="T5" fmla="*/ 297 h 334"/>
                <a:gd name="T6" fmla="*/ 220 w 275"/>
                <a:gd name="T7" fmla="*/ 9 h 334"/>
                <a:gd name="T8" fmla="*/ 265 w 275"/>
                <a:gd name="T9" fmla="*/ 19 h 334"/>
                <a:gd name="T10" fmla="*/ 255 w 275"/>
                <a:gd name="T11" fmla="*/ 64 h 334"/>
                <a:gd name="T12" fmla="*/ 67 w 275"/>
                <a:gd name="T13" fmla="*/ 307 h 334"/>
                <a:gd name="T14" fmla="*/ 35 w 275"/>
                <a:gd name="T15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5" h="334">
                  <a:moveTo>
                    <a:pt x="35" y="334"/>
                  </a:moveTo>
                  <a:cubicBezTo>
                    <a:pt x="34" y="334"/>
                    <a:pt x="32" y="334"/>
                    <a:pt x="30" y="334"/>
                  </a:cubicBezTo>
                  <a:cubicBezTo>
                    <a:pt x="12" y="331"/>
                    <a:pt x="0" y="314"/>
                    <a:pt x="3" y="297"/>
                  </a:cubicBezTo>
                  <a:cubicBezTo>
                    <a:pt x="4" y="290"/>
                    <a:pt x="33" y="130"/>
                    <a:pt x="220" y="9"/>
                  </a:cubicBezTo>
                  <a:cubicBezTo>
                    <a:pt x="236" y="0"/>
                    <a:pt x="256" y="4"/>
                    <a:pt x="265" y="19"/>
                  </a:cubicBezTo>
                  <a:cubicBezTo>
                    <a:pt x="275" y="34"/>
                    <a:pt x="271" y="54"/>
                    <a:pt x="255" y="64"/>
                  </a:cubicBezTo>
                  <a:cubicBezTo>
                    <a:pt x="92" y="169"/>
                    <a:pt x="67" y="306"/>
                    <a:pt x="67" y="307"/>
                  </a:cubicBezTo>
                  <a:cubicBezTo>
                    <a:pt x="65" y="323"/>
                    <a:pt x="51" y="334"/>
                    <a:pt x="35" y="33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xmlns="" id="{30FF6B52-05D7-471D-8AC6-D67CC95D02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62064" y="4552946"/>
              <a:ext cx="450082" cy="445306"/>
            </a:xfrm>
            <a:custGeom>
              <a:avLst/>
              <a:gdLst>
                <a:gd name="T0" fmla="*/ 207 w 244"/>
                <a:gd name="T1" fmla="*/ 242 h 242"/>
                <a:gd name="T2" fmla="*/ 177 w 244"/>
                <a:gd name="T3" fmla="*/ 222 h 242"/>
                <a:gd name="T4" fmla="*/ 24 w 244"/>
                <a:gd name="T5" fmla="*/ 66 h 242"/>
                <a:gd name="T6" fmla="*/ 7 w 244"/>
                <a:gd name="T7" fmla="*/ 24 h 242"/>
                <a:gd name="T8" fmla="*/ 50 w 244"/>
                <a:gd name="T9" fmla="*/ 7 h 242"/>
                <a:gd name="T10" fmla="*/ 237 w 244"/>
                <a:gd name="T11" fmla="*/ 197 h 242"/>
                <a:gd name="T12" fmla="*/ 219 w 244"/>
                <a:gd name="T13" fmla="*/ 239 h 242"/>
                <a:gd name="T14" fmla="*/ 207 w 244"/>
                <a:gd name="T15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242">
                  <a:moveTo>
                    <a:pt x="207" y="242"/>
                  </a:moveTo>
                  <a:cubicBezTo>
                    <a:pt x="194" y="242"/>
                    <a:pt x="182" y="234"/>
                    <a:pt x="177" y="222"/>
                  </a:cubicBezTo>
                  <a:cubicBezTo>
                    <a:pt x="176" y="220"/>
                    <a:pt x="131" y="113"/>
                    <a:pt x="24" y="66"/>
                  </a:cubicBezTo>
                  <a:cubicBezTo>
                    <a:pt x="8" y="59"/>
                    <a:pt x="0" y="40"/>
                    <a:pt x="7" y="24"/>
                  </a:cubicBezTo>
                  <a:cubicBezTo>
                    <a:pt x="14" y="7"/>
                    <a:pt x="33" y="0"/>
                    <a:pt x="50" y="7"/>
                  </a:cubicBezTo>
                  <a:cubicBezTo>
                    <a:pt x="182" y="64"/>
                    <a:pt x="235" y="192"/>
                    <a:pt x="237" y="197"/>
                  </a:cubicBezTo>
                  <a:cubicBezTo>
                    <a:pt x="244" y="214"/>
                    <a:pt x="236" y="233"/>
                    <a:pt x="219" y="239"/>
                  </a:cubicBezTo>
                  <a:cubicBezTo>
                    <a:pt x="215" y="241"/>
                    <a:pt x="211" y="242"/>
                    <a:pt x="207" y="242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xmlns="" id="{5D77596A-DF90-49FF-A234-AABB6E2622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6334" y="4689045"/>
              <a:ext cx="174302" cy="383226"/>
            </a:xfrm>
            <a:custGeom>
              <a:avLst/>
              <a:gdLst>
                <a:gd name="T0" fmla="*/ 20 w 94"/>
                <a:gd name="T1" fmla="*/ 208 h 208"/>
                <a:gd name="T2" fmla="*/ 20 w 94"/>
                <a:gd name="T3" fmla="*/ 208 h 208"/>
                <a:gd name="T4" fmla="*/ 0 w 94"/>
                <a:gd name="T5" fmla="*/ 188 h 208"/>
                <a:gd name="T6" fmla="*/ 54 w 94"/>
                <a:gd name="T7" fmla="*/ 11 h 208"/>
                <a:gd name="T8" fmla="*/ 83 w 94"/>
                <a:gd name="T9" fmla="*/ 6 h 208"/>
                <a:gd name="T10" fmla="*/ 87 w 94"/>
                <a:gd name="T11" fmla="*/ 34 h 208"/>
                <a:gd name="T12" fmla="*/ 41 w 94"/>
                <a:gd name="T13" fmla="*/ 188 h 208"/>
                <a:gd name="T14" fmla="*/ 20 w 94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08">
                  <a:moveTo>
                    <a:pt x="20" y="208"/>
                  </a:moveTo>
                  <a:cubicBezTo>
                    <a:pt x="20" y="208"/>
                    <a:pt x="20" y="208"/>
                    <a:pt x="20" y="208"/>
                  </a:cubicBezTo>
                  <a:cubicBezTo>
                    <a:pt x="9" y="208"/>
                    <a:pt x="0" y="199"/>
                    <a:pt x="0" y="188"/>
                  </a:cubicBezTo>
                  <a:cubicBezTo>
                    <a:pt x="0" y="184"/>
                    <a:pt x="1" y="87"/>
                    <a:pt x="54" y="11"/>
                  </a:cubicBezTo>
                  <a:cubicBezTo>
                    <a:pt x="61" y="2"/>
                    <a:pt x="73" y="0"/>
                    <a:pt x="83" y="6"/>
                  </a:cubicBezTo>
                  <a:cubicBezTo>
                    <a:pt x="92" y="13"/>
                    <a:pt x="94" y="25"/>
                    <a:pt x="87" y="34"/>
                  </a:cubicBezTo>
                  <a:cubicBezTo>
                    <a:pt x="41" y="99"/>
                    <a:pt x="41" y="187"/>
                    <a:pt x="41" y="188"/>
                  </a:cubicBezTo>
                  <a:cubicBezTo>
                    <a:pt x="41" y="199"/>
                    <a:pt x="32" y="208"/>
                    <a:pt x="20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xmlns="" id="{32D5A0E0-FCC0-46CA-8FEA-4BAF9776CA6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368438" y="4541007"/>
              <a:ext cx="228026" cy="226832"/>
            </a:xfrm>
            <a:custGeom>
              <a:avLst/>
              <a:gdLst>
                <a:gd name="T0" fmla="*/ 62 w 123"/>
                <a:gd name="T1" fmla="*/ 123 h 123"/>
                <a:gd name="T2" fmla="*/ 0 w 123"/>
                <a:gd name="T3" fmla="*/ 61 h 123"/>
                <a:gd name="T4" fmla="*/ 62 w 123"/>
                <a:gd name="T5" fmla="*/ 0 h 123"/>
                <a:gd name="T6" fmla="*/ 123 w 123"/>
                <a:gd name="T7" fmla="*/ 61 h 123"/>
                <a:gd name="T8" fmla="*/ 62 w 123"/>
                <a:gd name="T9" fmla="*/ 123 h 123"/>
                <a:gd name="T10" fmla="*/ 62 w 123"/>
                <a:gd name="T11" fmla="*/ 40 h 123"/>
                <a:gd name="T12" fmla="*/ 41 w 123"/>
                <a:gd name="T13" fmla="*/ 61 h 123"/>
                <a:gd name="T14" fmla="*/ 62 w 123"/>
                <a:gd name="T15" fmla="*/ 83 h 123"/>
                <a:gd name="T16" fmla="*/ 83 w 123"/>
                <a:gd name="T17" fmla="*/ 61 h 123"/>
                <a:gd name="T18" fmla="*/ 62 w 123"/>
                <a:gd name="T19" fmla="*/ 4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95"/>
                    <a:pt x="95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xmlns="" id="{2209D27B-D1D2-4A02-9873-CCE036E388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8390" y="4689045"/>
              <a:ext cx="171914" cy="383226"/>
            </a:xfrm>
            <a:custGeom>
              <a:avLst/>
              <a:gdLst>
                <a:gd name="T0" fmla="*/ 73 w 93"/>
                <a:gd name="T1" fmla="*/ 208 h 208"/>
                <a:gd name="T2" fmla="*/ 53 w 93"/>
                <a:gd name="T3" fmla="*/ 188 h 208"/>
                <a:gd name="T4" fmla="*/ 53 w 93"/>
                <a:gd name="T5" fmla="*/ 188 h 208"/>
                <a:gd name="T6" fmla="*/ 6 w 93"/>
                <a:gd name="T7" fmla="*/ 34 h 208"/>
                <a:gd name="T8" fmla="*/ 11 w 93"/>
                <a:gd name="T9" fmla="*/ 6 h 208"/>
                <a:gd name="T10" fmla="*/ 39 w 93"/>
                <a:gd name="T11" fmla="*/ 11 h 208"/>
                <a:gd name="T12" fmla="*/ 93 w 93"/>
                <a:gd name="T13" fmla="*/ 188 h 208"/>
                <a:gd name="T14" fmla="*/ 73 w 93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8">
                  <a:moveTo>
                    <a:pt x="73" y="208"/>
                  </a:moveTo>
                  <a:cubicBezTo>
                    <a:pt x="62" y="208"/>
                    <a:pt x="53" y="199"/>
                    <a:pt x="53" y="188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3" y="187"/>
                    <a:pt x="52" y="99"/>
                    <a:pt x="6" y="34"/>
                  </a:cubicBezTo>
                  <a:cubicBezTo>
                    <a:pt x="0" y="25"/>
                    <a:pt x="2" y="13"/>
                    <a:pt x="11" y="6"/>
                  </a:cubicBezTo>
                  <a:cubicBezTo>
                    <a:pt x="20" y="0"/>
                    <a:pt x="33" y="2"/>
                    <a:pt x="39" y="11"/>
                  </a:cubicBezTo>
                  <a:cubicBezTo>
                    <a:pt x="93" y="87"/>
                    <a:pt x="93" y="184"/>
                    <a:pt x="93" y="188"/>
                  </a:cubicBezTo>
                  <a:cubicBezTo>
                    <a:pt x="93" y="199"/>
                    <a:pt x="84" y="208"/>
                    <a:pt x="73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xmlns="" id="{CA761900-3ED8-455A-8A7B-AEEBF7DD621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725399" y="4541007"/>
              <a:ext cx="226831" cy="226832"/>
            </a:xfrm>
            <a:custGeom>
              <a:avLst/>
              <a:gdLst>
                <a:gd name="T0" fmla="*/ 62 w 123"/>
                <a:gd name="T1" fmla="*/ 123 h 123"/>
                <a:gd name="T2" fmla="*/ 0 w 123"/>
                <a:gd name="T3" fmla="*/ 61 h 123"/>
                <a:gd name="T4" fmla="*/ 62 w 123"/>
                <a:gd name="T5" fmla="*/ 0 h 123"/>
                <a:gd name="T6" fmla="*/ 123 w 123"/>
                <a:gd name="T7" fmla="*/ 61 h 123"/>
                <a:gd name="T8" fmla="*/ 62 w 123"/>
                <a:gd name="T9" fmla="*/ 123 h 123"/>
                <a:gd name="T10" fmla="*/ 62 w 123"/>
                <a:gd name="T11" fmla="*/ 40 h 123"/>
                <a:gd name="T12" fmla="*/ 41 w 123"/>
                <a:gd name="T13" fmla="*/ 61 h 123"/>
                <a:gd name="T14" fmla="*/ 62 w 123"/>
                <a:gd name="T15" fmla="*/ 83 h 123"/>
                <a:gd name="T16" fmla="*/ 83 w 123"/>
                <a:gd name="T17" fmla="*/ 61 h 123"/>
                <a:gd name="T18" fmla="*/ 62 w 123"/>
                <a:gd name="T19" fmla="*/ 4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3" y="28"/>
                    <a:pt x="123" y="61"/>
                  </a:cubicBezTo>
                  <a:cubicBezTo>
                    <a:pt x="123" y="95"/>
                    <a:pt x="96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xmlns="" id="{592E134E-BC9C-4E27-B01B-FBED168947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5345" y="2084064"/>
              <a:ext cx="1430232" cy="2403221"/>
            </a:xfrm>
            <a:custGeom>
              <a:avLst/>
              <a:gdLst>
                <a:gd name="T0" fmla="*/ 632 w 774"/>
                <a:gd name="T1" fmla="*/ 631 h 1303"/>
                <a:gd name="T2" fmla="*/ 717 w 774"/>
                <a:gd name="T3" fmla="*/ 497 h 1303"/>
                <a:gd name="T4" fmla="*/ 513 w 774"/>
                <a:gd name="T5" fmla="*/ 334 h 1303"/>
                <a:gd name="T6" fmla="*/ 385 w 774"/>
                <a:gd name="T7" fmla="*/ 457 h 1303"/>
                <a:gd name="T8" fmla="*/ 499 w 774"/>
                <a:gd name="T9" fmla="*/ 276 h 1303"/>
                <a:gd name="T10" fmla="*/ 472 w 774"/>
                <a:gd name="T11" fmla="*/ 138 h 1303"/>
                <a:gd name="T12" fmla="*/ 292 w 774"/>
                <a:gd name="T13" fmla="*/ 159 h 1303"/>
                <a:gd name="T14" fmla="*/ 246 w 774"/>
                <a:gd name="T15" fmla="*/ 33 h 1303"/>
                <a:gd name="T16" fmla="*/ 5 w 774"/>
                <a:gd name="T17" fmla="*/ 159 h 1303"/>
                <a:gd name="T18" fmla="*/ 201 w 774"/>
                <a:gd name="T19" fmla="*/ 425 h 1303"/>
                <a:gd name="T20" fmla="*/ 235 w 774"/>
                <a:gd name="T21" fmla="*/ 271 h 1303"/>
                <a:gd name="T22" fmla="*/ 164 w 774"/>
                <a:gd name="T23" fmla="*/ 286 h 1303"/>
                <a:gd name="T24" fmla="*/ 109 w 774"/>
                <a:gd name="T25" fmla="*/ 262 h 1303"/>
                <a:gd name="T26" fmla="*/ 262 w 774"/>
                <a:gd name="T27" fmla="*/ 218 h 1303"/>
                <a:gd name="T28" fmla="*/ 208 w 774"/>
                <a:gd name="T29" fmla="*/ 485 h 1303"/>
                <a:gd name="T30" fmla="*/ 45 w 774"/>
                <a:gd name="T31" fmla="*/ 425 h 1303"/>
                <a:gd name="T32" fmla="*/ 5 w 774"/>
                <a:gd name="T33" fmla="*/ 598 h 1303"/>
                <a:gd name="T34" fmla="*/ 158 w 774"/>
                <a:gd name="T35" fmla="*/ 693 h 1303"/>
                <a:gd name="T36" fmla="*/ 98 w 774"/>
                <a:gd name="T37" fmla="*/ 693 h 1303"/>
                <a:gd name="T38" fmla="*/ 27 w 774"/>
                <a:gd name="T39" fmla="*/ 655 h 1303"/>
                <a:gd name="T40" fmla="*/ 5 w 774"/>
                <a:gd name="T41" fmla="*/ 920 h 1303"/>
                <a:gd name="T42" fmla="*/ 172 w 774"/>
                <a:gd name="T43" fmla="*/ 934 h 1303"/>
                <a:gd name="T44" fmla="*/ 310 w 774"/>
                <a:gd name="T45" fmla="*/ 943 h 1303"/>
                <a:gd name="T46" fmla="*/ 369 w 774"/>
                <a:gd name="T47" fmla="*/ 1169 h 1303"/>
                <a:gd name="T48" fmla="*/ 340 w 774"/>
                <a:gd name="T49" fmla="*/ 1117 h 1303"/>
                <a:gd name="T50" fmla="*/ 301 w 774"/>
                <a:gd name="T51" fmla="*/ 1002 h 1303"/>
                <a:gd name="T52" fmla="*/ 166 w 774"/>
                <a:gd name="T53" fmla="*/ 1083 h 1303"/>
                <a:gd name="T54" fmla="*/ 129 w 774"/>
                <a:gd name="T55" fmla="*/ 975 h 1303"/>
                <a:gd name="T56" fmla="*/ 26 w 774"/>
                <a:gd name="T57" fmla="*/ 984 h 1303"/>
                <a:gd name="T58" fmla="*/ 65 w 774"/>
                <a:gd name="T59" fmla="*/ 1225 h 1303"/>
                <a:gd name="T60" fmla="*/ 341 w 774"/>
                <a:gd name="T61" fmla="*/ 1256 h 1303"/>
                <a:gd name="T62" fmla="*/ 574 w 774"/>
                <a:gd name="T63" fmla="*/ 1215 h 1303"/>
                <a:gd name="T64" fmla="*/ 588 w 774"/>
                <a:gd name="T65" fmla="*/ 892 h 1303"/>
                <a:gd name="T66" fmla="*/ 453 w 774"/>
                <a:gd name="T67" fmla="*/ 847 h 1303"/>
                <a:gd name="T68" fmla="*/ 422 w 774"/>
                <a:gd name="T69" fmla="*/ 703 h 1303"/>
                <a:gd name="T70" fmla="*/ 271 w 774"/>
                <a:gd name="T71" fmla="*/ 775 h 1303"/>
                <a:gd name="T72" fmla="*/ 211 w 774"/>
                <a:gd name="T73" fmla="*/ 774 h 1303"/>
                <a:gd name="T74" fmla="*/ 468 w 774"/>
                <a:gd name="T75" fmla="*/ 664 h 1303"/>
                <a:gd name="T76" fmla="*/ 625 w 774"/>
                <a:gd name="T77" fmla="*/ 845 h 1303"/>
                <a:gd name="T78" fmla="*/ 774 w 774"/>
                <a:gd name="T79" fmla="*/ 808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4" h="1303">
                  <a:moveTo>
                    <a:pt x="657" y="655"/>
                  </a:moveTo>
                  <a:cubicBezTo>
                    <a:pt x="644" y="653"/>
                    <a:pt x="635" y="643"/>
                    <a:pt x="632" y="631"/>
                  </a:cubicBezTo>
                  <a:cubicBezTo>
                    <a:pt x="630" y="619"/>
                    <a:pt x="635" y="607"/>
                    <a:pt x="645" y="600"/>
                  </a:cubicBezTo>
                  <a:cubicBezTo>
                    <a:pt x="646" y="600"/>
                    <a:pt x="704" y="560"/>
                    <a:pt x="717" y="497"/>
                  </a:cubicBezTo>
                  <a:cubicBezTo>
                    <a:pt x="724" y="460"/>
                    <a:pt x="714" y="421"/>
                    <a:pt x="687" y="382"/>
                  </a:cubicBezTo>
                  <a:cubicBezTo>
                    <a:pt x="658" y="340"/>
                    <a:pt x="580" y="318"/>
                    <a:pt x="513" y="334"/>
                  </a:cubicBezTo>
                  <a:cubicBezTo>
                    <a:pt x="482" y="342"/>
                    <a:pt x="427" y="365"/>
                    <a:pt x="418" y="431"/>
                  </a:cubicBezTo>
                  <a:cubicBezTo>
                    <a:pt x="416" y="448"/>
                    <a:pt x="401" y="459"/>
                    <a:pt x="385" y="457"/>
                  </a:cubicBezTo>
                  <a:cubicBezTo>
                    <a:pt x="368" y="455"/>
                    <a:pt x="357" y="440"/>
                    <a:pt x="359" y="424"/>
                  </a:cubicBezTo>
                  <a:cubicBezTo>
                    <a:pt x="368" y="349"/>
                    <a:pt x="419" y="295"/>
                    <a:pt x="499" y="276"/>
                  </a:cubicBezTo>
                  <a:cubicBezTo>
                    <a:pt x="512" y="273"/>
                    <a:pt x="525" y="271"/>
                    <a:pt x="538" y="270"/>
                  </a:cubicBezTo>
                  <a:cubicBezTo>
                    <a:pt x="537" y="209"/>
                    <a:pt x="505" y="156"/>
                    <a:pt x="472" y="138"/>
                  </a:cubicBezTo>
                  <a:cubicBezTo>
                    <a:pt x="395" y="97"/>
                    <a:pt x="330" y="153"/>
                    <a:pt x="327" y="156"/>
                  </a:cubicBezTo>
                  <a:cubicBezTo>
                    <a:pt x="318" y="164"/>
                    <a:pt x="303" y="166"/>
                    <a:pt x="292" y="159"/>
                  </a:cubicBezTo>
                  <a:cubicBezTo>
                    <a:pt x="281" y="152"/>
                    <a:pt x="275" y="139"/>
                    <a:pt x="278" y="126"/>
                  </a:cubicBezTo>
                  <a:cubicBezTo>
                    <a:pt x="279" y="124"/>
                    <a:pt x="289" y="73"/>
                    <a:pt x="246" y="33"/>
                  </a:cubicBezTo>
                  <a:cubicBezTo>
                    <a:pt x="215" y="5"/>
                    <a:pt x="155" y="0"/>
                    <a:pt x="103" y="21"/>
                  </a:cubicBezTo>
                  <a:cubicBezTo>
                    <a:pt x="45" y="45"/>
                    <a:pt x="9" y="95"/>
                    <a:pt x="5" y="159"/>
                  </a:cubicBezTo>
                  <a:cubicBezTo>
                    <a:pt x="0" y="245"/>
                    <a:pt x="30" y="328"/>
                    <a:pt x="86" y="381"/>
                  </a:cubicBezTo>
                  <a:cubicBezTo>
                    <a:pt x="122" y="414"/>
                    <a:pt x="162" y="430"/>
                    <a:pt x="201" y="425"/>
                  </a:cubicBezTo>
                  <a:cubicBezTo>
                    <a:pt x="251" y="419"/>
                    <a:pt x="265" y="382"/>
                    <a:pt x="269" y="360"/>
                  </a:cubicBezTo>
                  <a:cubicBezTo>
                    <a:pt x="275" y="323"/>
                    <a:pt x="260" y="284"/>
                    <a:pt x="235" y="271"/>
                  </a:cubicBezTo>
                  <a:cubicBezTo>
                    <a:pt x="216" y="262"/>
                    <a:pt x="200" y="259"/>
                    <a:pt x="188" y="264"/>
                  </a:cubicBezTo>
                  <a:cubicBezTo>
                    <a:pt x="172" y="269"/>
                    <a:pt x="164" y="285"/>
                    <a:pt x="164" y="286"/>
                  </a:cubicBezTo>
                  <a:cubicBezTo>
                    <a:pt x="158" y="301"/>
                    <a:pt x="140" y="308"/>
                    <a:pt x="125" y="302"/>
                  </a:cubicBezTo>
                  <a:cubicBezTo>
                    <a:pt x="110" y="295"/>
                    <a:pt x="102" y="278"/>
                    <a:pt x="109" y="262"/>
                  </a:cubicBezTo>
                  <a:cubicBezTo>
                    <a:pt x="111" y="258"/>
                    <a:pt x="127" y="222"/>
                    <a:pt x="167" y="207"/>
                  </a:cubicBezTo>
                  <a:cubicBezTo>
                    <a:pt x="196" y="197"/>
                    <a:pt x="228" y="200"/>
                    <a:pt x="262" y="218"/>
                  </a:cubicBezTo>
                  <a:cubicBezTo>
                    <a:pt x="311" y="243"/>
                    <a:pt x="339" y="307"/>
                    <a:pt x="328" y="371"/>
                  </a:cubicBezTo>
                  <a:cubicBezTo>
                    <a:pt x="317" y="433"/>
                    <a:pt x="271" y="477"/>
                    <a:pt x="208" y="485"/>
                  </a:cubicBezTo>
                  <a:cubicBezTo>
                    <a:pt x="201" y="486"/>
                    <a:pt x="194" y="486"/>
                    <a:pt x="187" y="486"/>
                  </a:cubicBezTo>
                  <a:cubicBezTo>
                    <a:pt x="137" y="486"/>
                    <a:pt x="88" y="465"/>
                    <a:pt x="45" y="425"/>
                  </a:cubicBezTo>
                  <a:cubicBezTo>
                    <a:pt x="30" y="411"/>
                    <a:pt x="17" y="395"/>
                    <a:pt x="5" y="378"/>
                  </a:cubicBezTo>
                  <a:cubicBezTo>
                    <a:pt x="5" y="598"/>
                    <a:pt x="5" y="598"/>
                    <a:pt x="5" y="598"/>
                  </a:cubicBezTo>
                  <a:cubicBezTo>
                    <a:pt x="18" y="591"/>
                    <a:pt x="34" y="587"/>
                    <a:pt x="51" y="587"/>
                  </a:cubicBezTo>
                  <a:cubicBezTo>
                    <a:pt x="130" y="587"/>
                    <a:pt x="158" y="650"/>
                    <a:pt x="158" y="693"/>
                  </a:cubicBezTo>
                  <a:cubicBezTo>
                    <a:pt x="158" y="709"/>
                    <a:pt x="145" y="723"/>
                    <a:pt x="128" y="723"/>
                  </a:cubicBezTo>
                  <a:cubicBezTo>
                    <a:pt x="112" y="723"/>
                    <a:pt x="98" y="709"/>
                    <a:pt x="98" y="693"/>
                  </a:cubicBezTo>
                  <a:cubicBezTo>
                    <a:pt x="98" y="679"/>
                    <a:pt x="93" y="648"/>
                    <a:pt x="51" y="648"/>
                  </a:cubicBezTo>
                  <a:cubicBezTo>
                    <a:pt x="37" y="648"/>
                    <a:pt x="31" y="652"/>
                    <a:pt x="27" y="655"/>
                  </a:cubicBezTo>
                  <a:cubicBezTo>
                    <a:pt x="12" y="671"/>
                    <a:pt x="7" y="712"/>
                    <a:pt x="5" y="763"/>
                  </a:cubicBezTo>
                  <a:cubicBezTo>
                    <a:pt x="5" y="920"/>
                    <a:pt x="5" y="920"/>
                    <a:pt x="5" y="920"/>
                  </a:cubicBezTo>
                  <a:cubicBezTo>
                    <a:pt x="16" y="913"/>
                    <a:pt x="28" y="907"/>
                    <a:pt x="41" y="904"/>
                  </a:cubicBezTo>
                  <a:cubicBezTo>
                    <a:pt x="110" y="887"/>
                    <a:pt x="150" y="911"/>
                    <a:pt x="172" y="934"/>
                  </a:cubicBezTo>
                  <a:cubicBezTo>
                    <a:pt x="184" y="945"/>
                    <a:pt x="192" y="959"/>
                    <a:pt x="198" y="974"/>
                  </a:cubicBezTo>
                  <a:cubicBezTo>
                    <a:pt x="225" y="951"/>
                    <a:pt x="262" y="935"/>
                    <a:pt x="310" y="943"/>
                  </a:cubicBezTo>
                  <a:cubicBezTo>
                    <a:pt x="367" y="952"/>
                    <a:pt x="408" y="993"/>
                    <a:pt x="418" y="1050"/>
                  </a:cubicBezTo>
                  <a:cubicBezTo>
                    <a:pt x="427" y="1100"/>
                    <a:pt x="407" y="1148"/>
                    <a:pt x="369" y="1169"/>
                  </a:cubicBezTo>
                  <a:cubicBezTo>
                    <a:pt x="354" y="1178"/>
                    <a:pt x="336" y="1172"/>
                    <a:pt x="328" y="1158"/>
                  </a:cubicBezTo>
                  <a:cubicBezTo>
                    <a:pt x="320" y="1143"/>
                    <a:pt x="325" y="1125"/>
                    <a:pt x="340" y="1117"/>
                  </a:cubicBezTo>
                  <a:cubicBezTo>
                    <a:pt x="355" y="1108"/>
                    <a:pt x="363" y="1085"/>
                    <a:pt x="359" y="1060"/>
                  </a:cubicBezTo>
                  <a:cubicBezTo>
                    <a:pt x="357" y="1048"/>
                    <a:pt x="346" y="1009"/>
                    <a:pt x="301" y="1002"/>
                  </a:cubicBezTo>
                  <a:cubicBezTo>
                    <a:pt x="232" y="991"/>
                    <a:pt x="205" y="1062"/>
                    <a:pt x="204" y="1065"/>
                  </a:cubicBezTo>
                  <a:cubicBezTo>
                    <a:pt x="199" y="1081"/>
                    <a:pt x="182" y="1089"/>
                    <a:pt x="166" y="1083"/>
                  </a:cubicBezTo>
                  <a:cubicBezTo>
                    <a:pt x="151" y="1078"/>
                    <a:pt x="142" y="1062"/>
                    <a:pt x="147" y="1046"/>
                  </a:cubicBezTo>
                  <a:cubicBezTo>
                    <a:pt x="152" y="1030"/>
                    <a:pt x="148" y="996"/>
                    <a:pt x="129" y="975"/>
                  </a:cubicBezTo>
                  <a:cubicBezTo>
                    <a:pt x="113" y="958"/>
                    <a:pt x="88" y="954"/>
                    <a:pt x="56" y="962"/>
                  </a:cubicBezTo>
                  <a:cubicBezTo>
                    <a:pt x="43" y="965"/>
                    <a:pt x="33" y="972"/>
                    <a:pt x="26" y="984"/>
                  </a:cubicBezTo>
                  <a:cubicBezTo>
                    <a:pt x="1" y="1027"/>
                    <a:pt x="17" y="1114"/>
                    <a:pt x="24" y="1143"/>
                  </a:cubicBezTo>
                  <a:cubicBezTo>
                    <a:pt x="33" y="1170"/>
                    <a:pt x="46" y="1199"/>
                    <a:pt x="65" y="1225"/>
                  </a:cubicBezTo>
                  <a:cubicBezTo>
                    <a:pt x="93" y="1264"/>
                    <a:pt x="149" y="1292"/>
                    <a:pt x="207" y="1298"/>
                  </a:cubicBezTo>
                  <a:cubicBezTo>
                    <a:pt x="260" y="1303"/>
                    <a:pt x="308" y="1288"/>
                    <a:pt x="341" y="1256"/>
                  </a:cubicBezTo>
                  <a:cubicBezTo>
                    <a:pt x="350" y="1249"/>
                    <a:pt x="362" y="1246"/>
                    <a:pt x="372" y="1250"/>
                  </a:cubicBezTo>
                  <a:cubicBezTo>
                    <a:pt x="377" y="1252"/>
                    <a:pt x="487" y="1290"/>
                    <a:pt x="574" y="1215"/>
                  </a:cubicBezTo>
                  <a:cubicBezTo>
                    <a:pt x="636" y="1163"/>
                    <a:pt x="659" y="1093"/>
                    <a:pt x="649" y="996"/>
                  </a:cubicBezTo>
                  <a:cubicBezTo>
                    <a:pt x="645" y="958"/>
                    <a:pt x="623" y="920"/>
                    <a:pt x="588" y="892"/>
                  </a:cubicBezTo>
                  <a:cubicBezTo>
                    <a:pt x="554" y="865"/>
                    <a:pt x="514" y="852"/>
                    <a:pt x="478" y="856"/>
                  </a:cubicBezTo>
                  <a:cubicBezTo>
                    <a:pt x="469" y="857"/>
                    <a:pt x="460" y="854"/>
                    <a:pt x="453" y="847"/>
                  </a:cubicBezTo>
                  <a:cubicBezTo>
                    <a:pt x="447" y="840"/>
                    <a:pt x="444" y="831"/>
                    <a:pt x="445" y="821"/>
                  </a:cubicBezTo>
                  <a:cubicBezTo>
                    <a:pt x="449" y="800"/>
                    <a:pt x="450" y="737"/>
                    <a:pt x="422" y="703"/>
                  </a:cubicBezTo>
                  <a:cubicBezTo>
                    <a:pt x="407" y="686"/>
                    <a:pt x="387" y="678"/>
                    <a:pt x="359" y="678"/>
                  </a:cubicBezTo>
                  <a:cubicBezTo>
                    <a:pt x="298" y="677"/>
                    <a:pt x="272" y="706"/>
                    <a:pt x="271" y="775"/>
                  </a:cubicBezTo>
                  <a:cubicBezTo>
                    <a:pt x="271" y="791"/>
                    <a:pt x="257" y="805"/>
                    <a:pt x="240" y="804"/>
                  </a:cubicBezTo>
                  <a:cubicBezTo>
                    <a:pt x="224" y="804"/>
                    <a:pt x="211" y="790"/>
                    <a:pt x="211" y="774"/>
                  </a:cubicBezTo>
                  <a:cubicBezTo>
                    <a:pt x="214" y="636"/>
                    <a:pt x="305" y="617"/>
                    <a:pt x="360" y="618"/>
                  </a:cubicBezTo>
                  <a:cubicBezTo>
                    <a:pt x="405" y="618"/>
                    <a:pt x="442" y="634"/>
                    <a:pt x="468" y="664"/>
                  </a:cubicBezTo>
                  <a:cubicBezTo>
                    <a:pt x="501" y="704"/>
                    <a:pt x="507" y="760"/>
                    <a:pt x="507" y="796"/>
                  </a:cubicBezTo>
                  <a:cubicBezTo>
                    <a:pt x="548" y="799"/>
                    <a:pt x="590" y="816"/>
                    <a:pt x="625" y="845"/>
                  </a:cubicBezTo>
                  <a:cubicBezTo>
                    <a:pt x="661" y="874"/>
                    <a:pt x="688" y="912"/>
                    <a:pt x="701" y="952"/>
                  </a:cubicBezTo>
                  <a:cubicBezTo>
                    <a:pt x="731" y="934"/>
                    <a:pt x="774" y="895"/>
                    <a:pt x="774" y="808"/>
                  </a:cubicBezTo>
                  <a:cubicBezTo>
                    <a:pt x="774" y="716"/>
                    <a:pt x="705" y="663"/>
                    <a:pt x="657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32">
              <a:extLst>
                <a:ext uri="{FF2B5EF4-FFF2-40B4-BE49-F238E27FC236}">
                  <a16:creationId xmlns:a16="http://schemas.microsoft.com/office/drawing/2014/main" xmlns="" id="{90C52276-B501-4D90-99E4-24539FAEA6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97030" y="4613833"/>
              <a:ext cx="83569" cy="82376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33">
              <a:extLst>
                <a:ext uri="{FF2B5EF4-FFF2-40B4-BE49-F238E27FC236}">
                  <a16:creationId xmlns:a16="http://schemas.microsoft.com/office/drawing/2014/main" xmlns="" id="{8F0EAA7E-6BFA-41C1-BD94-192979E25A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441262" y="4613833"/>
              <a:ext cx="82376" cy="82376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xmlns="" id="{5474E658-C59E-4C3B-988F-58B2145DD7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83898" y="2084064"/>
              <a:ext cx="1432620" cy="2403221"/>
            </a:xfrm>
            <a:custGeom>
              <a:avLst/>
              <a:gdLst>
                <a:gd name="T0" fmla="*/ 610 w 775"/>
                <a:gd name="T1" fmla="*/ 286 h 1303"/>
                <a:gd name="T2" fmla="*/ 540 w 775"/>
                <a:gd name="T3" fmla="*/ 271 h 1303"/>
                <a:gd name="T4" fmla="*/ 573 w 775"/>
                <a:gd name="T5" fmla="*/ 425 h 1303"/>
                <a:gd name="T6" fmla="*/ 769 w 775"/>
                <a:gd name="T7" fmla="*/ 159 h 1303"/>
                <a:gd name="T8" fmla="*/ 529 w 775"/>
                <a:gd name="T9" fmla="*/ 33 h 1303"/>
                <a:gd name="T10" fmla="*/ 482 w 775"/>
                <a:gd name="T11" fmla="*/ 159 h 1303"/>
                <a:gd name="T12" fmla="*/ 302 w 775"/>
                <a:gd name="T13" fmla="*/ 138 h 1303"/>
                <a:gd name="T14" fmla="*/ 275 w 775"/>
                <a:gd name="T15" fmla="*/ 276 h 1303"/>
                <a:gd name="T16" fmla="*/ 390 w 775"/>
                <a:gd name="T17" fmla="*/ 457 h 1303"/>
                <a:gd name="T18" fmla="*/ 261 w 775"/>
                <a:gd name="T19" fmla="*/ 334 h 1303"/>
                <a:gd name="T20" fmla="*/ 58 w 775"/>
                <a:gd name="T21" fmla="*/ 497 h 1303"/>
                <a:gd name="T22" fmla="*/ 142 w 775"/>
                <a:gd name="T23" fmla="*/ 631 h 1303"/>
                <a:gd name="T24" fmla="*/ 0 w 775"/>
                <a:gd name="T25" fmla="*/ 808 h 1303"/>
                <a:gd name="T26" fmla="*/ 149 w 775"/>
                <a:gd name="T27" fmla="*/ 845 h 1303"/>
                <a:gd name="T28" fmla="*/ 307 w 775"/>
                <a:gd name="T29" fmla="*/ 664 h 1303"/>
                <a:gd name="T30" fmla="*/ 563 w 775"/>
                <a:gd name="T31" fmla="*/ 774 h 1303"/>
                <a:gd name="T32" fmla="*/ 503 w 775"/>
                <a:gd name="T33" fmla="*/ 775 h 1303"/>
                <a:gd name="T34" fmla="*/ 353 w 775"/>
                <a:gd name="T35" fmla="*/ 703 h 1303"/>
                <a:gd name="T36" fmla="*/ 321 w 775"/>
                <a:gd name="T37" fmla="*/ 847 h 1303"/>
                <a:gd name="T38" fmla="*/ 187 w 775"/>
                <a:gd name="T39" fmla="*/ 892 h 1303"/>
                <a:gd name="T40" fmla="*/ 200 w 775"/>
                <a:gd name="T41" fmla="*/ 1215 h 1303"/>
                <a:gd name="T42" fmla="*/ 433 w 775"/>
                <a:gd name="T43" fmla="*/ 1256 h 1303"/>
                <a:gd name="T44" fmla="*/ 709 w 775"/>
                <a:gd name="T45" fmla="*/ 1225 h 1303"/>
                <a:gd name="T46" fmla="*/ 748 w 775"/>
                <a:gd name="T47" fmla="*/ 984 h 1303"/>
                <a:gd name="T48" fmla="*/ 645 w 775"/>
                <a:gd name="T49" fmla="*/ 975 h 1303"/>
                <a:gd name="T50" fmla="*/ 608 w 775"/>
                <a:gd name="T51" fmla="*/ 1083 h 1303"/>
                <a:gd name="T52" fmla="*/ 474 w 775"/>
                <a:gd name="T53" fmla="*/ 1002 h 1303"/>
                <a:gd name="T54" fmla="*/ 435 w 775"/>
                <a:gd name="T55" fmla="*/ 1117 h 1303"/>
                <a:gd name="T56" fmla="*/ 405 w 775"/>
                <a:gd name="T57" fmla="*/ 1169 h 1303"/>
                <a:gd name="T58" fmla="*/ 464 w 775"/>
                <a:gd name="T59" fmla="*/ 943 h 1303"/>
                <a:gd name="T60" fmla="*/ 602 w 775"/>
                <a:gd name="T61" fmla="*/ 934 h 1303"/>
                <a:gd name="T62" fmla="*/ 769 w 775"/>
                <a:gd name="T63" fmla="*/ 920 h 1303"/>
                <a:gd name="T64" fmla="*/ 747 w 775"/>
                <a:gd name="T65" fmla="*/ 655 h 1303"/>
                <a:gd name="T66" fmla="*/ 676 w 775"/>
                <a:gd name="T67" fmla="*/ 693 h 1303"/>
                <a:gd name="T68" fmla="*/ 646 w 775"/>
                <a:gd name="T69" fmla="*/ 723 h 1303"/>
                <a:gd name="T70" fmla="*/ 723 w 775"/>
                <a:gd name="T71" fmla="*/ 587 h 1303"/>
                <a:gd name="T72" fmla="*/ 769 w 775"/>
                <a:gd name="T73" fmla="*/ 378 h 1303"/>
                <a:gd name="T74" fmla="*/ 587 w 775"/>
                <a:gd name="T75" fmla="*/ 486 h 1303"/>
                <a:gd name="T76" fmla="*/ 447 w 775"/>
                <a:gd name="T77" fmla="*/ 371 h 1303"/>
                <a:gd name="T78" fmla="*/ 607 w 775"/>
                <a:gd name="T79" fmla="*/ 207 h 1303"/>
                <a:gd name="T80" fmla="*/ 650 w 775"/>
                <a:gd name="T81" fmla="*/ 302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5" h="1303">
                  <a:moveTo>
                    <a:pt x="650" y="302"/>
                  </a:moveTo>
                  <a:cubicBezTo>
                    <a:pt x="634" y="308"/>
                    <a:pt x="617" y="301"/>
                    <a:pt x="610" y="286"/>
                  </a:cubicBezTo>
                  <a:cubicBezTo>
                    <a:pt x="610" y="285"/>
                    <a:pt x="602" y="269"/>
                    <a:pt x="586" y="263"/>
                  </a:cubicBezTo>
                  <a:cubicBezTo>
                    <a:pt x="574" y="259"/>
                    <a:pt x="558" y="262"/>
                    <a:pt x="540" y="271"/>
                  </a:cubicBezTo>
                  <a:cubicBezTo>
                    <a:pt x="514" y="284"/>
                    <a:pt x="499" y="323"/>
                    <a:pt x="506" y="360"/>
                  </a:cubicBezTo>
                  <a:cubicBezTo>
                    <a:pt x="510" y="382"/>
                    <a:pt x="523" y="419"/>
                    <a:pt x="573" y="425"/>
                  </a:cubicBezTo>
                  <a:cubicBezTo>
                    <a:pt x="612" y="430"/>
                    <a:pt x="653" y="414"/>
                    <a:pt x="688" y="381"/>
                  </a:cubicBezTo>
                  <a:cubicBezTo>
                    <a:pt x="744" y="328"/>
                    <a:pt x="775" y="245"/>
                    <a:pt x="769" y="159"/>
                  </a:cubicBezTo>
                  <a:cubicBezTo>
                    <a:pt x="765" y="95"/>
                    <a:pt x="730" y="45"/>
                    <a:pt x="671" y="21"/>
                  </a:cubicBezTo>
                  <a:cubicBezTo>
                    <a:pt x="620" y="0"/>
                    <a:pt x="560" y="5"/>
                    <a:pt x="529" y="33"/>
                  </a:cubicBezTo>
                  <a:cubicBezTo>
                    <a:pt x="485" y="73"/>
                    <a:pt x="496" y="124"/>
                    <a:pt x="496" y="126"/>
                  </a:cubicBezTo>
                  <a:cubicBezTo>
                    <a:pt x="499" y="139"/>
                    <a:pt x="493" y="152"/>
                    <a:pt x="482" y="159"/>
                  </a:cubicBezTo>
                  <a:cubicBezTo>
                    <a:pt x="471" y="166"/>
                    <a:pt x="457" y="164"/>
                    <a:pt x="447" y="155"/>
                  </a:cubicBezTo>
                  <a:cubicBezTo>
                    <a:pt x="444" y="153"/>
                    <a:pt x="379" y="97"/>
                    <a:pt x="302" y="138"/>
                  </a:cubicBezTo>
                  <a:cubicBezTo>
                    <a:pt x="269" y="156"/>
                    <a:pt x="238" y="209"/>
                    <a:pt x="237" y="270"/>
                  </a:cubicBezTo>
                  <a:cubicBezTo>
                    <a:pt x="249" y="271"/>
                    <a:pt x="262" y="273"/>
                    <a:pt x="275" y="276"/>
                  </a:cubicBezTo>
                  <a:cubicBezTo>
                    <a:pt x="355" y="295"/>
                    <a:pt x="406" y="349"/>
                    <a:pt x="416" y="424"/>
                  </a:cubicBezTo>
                  <a:cubicBezTo>
                    <a:pt x="418" y="440"/>
                    <a:pt x="406" y="455"/>
                    <a:pt x="390" y="457"/>
                  </a:cubicBezTo>
                  <a:cubicBezTo>
                    <a:pt x="373" y="459"/>
                    <a:pt x="358" y="448"/>
                    <a:pt x="356" y="431"/>
                  </a:cubicBezTo>
                  <a:cubicBezTo>
                    <a:pt x="348" y="365"/>
                    <a:pt x="293" y="342"/>
                    <a:pt x="261" y="334"/>
                  </a:cubicBezTo>
                  <a:cubicBezTo>
                    <a:pt x="194" y="318"/>
                    <a:pt x="116" y="340"/>
                    <a:pt x="88" y="382"/>
                  </a:cubicBezTo>
                  <a:cubicBezTo>
                    <a:pt x="60" y="421"/>
                    <a:pt x="50" y="460"/>
                    <a:pt x="58" y="497"/>
                  </a:cubicBezTo>
                  <a:cubicBezTo>
                    <a:pt x="70" y="560"/>
                    <a:pt x="129" y="600"/>
                    <a:pt x="129" y="600"/>
                  </a:cubicBezTo>
                  <a:cubicBezTo>
                    <a:pt x="140" y="607"/>
                    <a:pt x="145" y="619"/>
                    <a:pt x="142" y="631"/>
                  </a:cubicBezTo>
                  <a:cubicBezTo>
                    <a:pt x="140" y="643"/>
                    <a:pt x="130" y="653"/>
                    <a:pt x="118" y="655"/>
                  </a:cubicBezTo>
                  <a:cubicBezTo>
                    <a:pt x="69" y="663"/>
                    <a:pt x="0" y="716"/>
                    <a:pt x="0" y="808"/>
                  </a:cubicBezTo>
                  <a:cubicBezTo>
                    <a:pt x="0" y="895"/>
                    <a:pt x="44" y="934"/>
                    <a:pt x="74" y="952"/>
                  </a:cubicBezTo>
                  <a:cubicBezTo>
                    <a:pt x="87" y="912"/>
                    <a:pt x="113" y="874"/>
                    <a:pt x="149" y="845"/>
                  </a:cubicBezTo>
                  <a:cubicBezTo>
                    <a:pt x="185" y="816"/>
                    <a:pt x="226" y="799"/>
                    <a:pt x="267" y="796"/>
                  </a:cubicBezTo>
                  <a:cubicBezTo>
                    <a:pt x="267" y="760"/>
                    <a:pt x="273" y="704"/>
                    <a:pt x="307" y="664"/>
                  </a:cubicBezTo>
                  <a:cubicBezTo>
                    <a:pt x="333" y="634"/>
                    <a:pt x="369" y="618"/>
                    <a:pt x="415" y="618"/>
                  </a:cubicBezTo>
                  <a:cubicBezTo>
                    <a:pt x="469" y="617"/>
                    <a:pt x="561" y="636"/>
                    <a:pt x="563" y="774"/>
                  </a:cubicBezTo>
                  <a:cubicBezTo>
                    <a:pt x="564" y="790"/>
                    <a:pt x="551" y="804"/>
                    <a:pt x="534" y="804"/>
                  </a:cubicBezTo>
                  <a:cubicBezTo>
                    <a:pt x="517" y="804"/>
                    <a:pt x="504" y="791"/>
                    <a:pt x="503" y="775"/>
                  </a:cubicBezTo>
                  <a:cubicBezTo>
                    <a:pt x="502" y="706"/>
                    <a:pt x="475" y="677"/>
                    <a:pt x="416" y="678"/>
                  </a:cubicBezTo>
                  <a:cubicBezTo>
                    <a:pt x="388" y="678"/>
                    <a:pt x="367" y="686"/>
                    <a:pt x="353" y="703"/>
                  </a:cubicBezTo>
                  <a:cubicBezTo>
                    <a:pt x="324" y="737"/>
                    <a:pt x="326" y="800"/>
                    <a:pt x="329" y="821"/>
                  </a:cubicBezTo>
                  <a:cubicBezTo>
                    <a:pt x="330" y="831"/>
                    <a:pt x="327" y="840"/>
                    <a:pt x="321" y="847"/>
                  </a:cubicBezTo>
                  <a:cubicBezTo>
                    <a:pt x="314" y="853"/>
                    <a:pt x="305" y="857"/>
                    <a:pt x="296" y="856"/>
                  </a:cubicBezTo>
                  <a:cubicBezTo>
                    <a:pt x="260" y="852"/>
                    <a:pt x="220" y="865"/>
                    <a:pt x="187" y="892"/>
                  </a:cubicBezTo>
                  <a:cubicBezTo>
                    <a:pt x="152" y="920"/>
                    <a:pt x="129" y="958"/>
                    <a:pt x="125" y="996"/>
                  </a:cubicBezTo>
                  <a:cubicBezTo>
                    <a:pt x="115" y="1093"/>
                    <a:pt x="139" y="1163"/>
                    <a:pt x="200" y="1215"/>
                  </a:cubicBezTo>
                  <a:cubicBezTo>
                    <a:pt x="288" y="1291"/>
                    <a:pt x="401" y="1251"/>
                    <a:pt x="402" y="1250"/>
                  </a:cubicBezTo>
                  <a:cubicBezTo>
                    <a:pt x="413" y="1246"/>
                    <a:pt x="425" y="1249"/>
                    <a:pt x="433" y="1256"/>
                  </a:cubicBezTo>
                  <a:cubicBezTo>
                    <a:pt x="467" y="1288"/>
                    <a:pt x="515" y="1303"/>
                    <a:pt x="568" y="1298"/>
                  </a:cubicBezTo>
                  <a:cubicBezTo>
                    <a:pt x="626" y="1292"/>
                    <a:pt x="681" y="1264"/>
                    <a:pt x="709" y="1225"/>
                  </a:cubicBezTo>
                  <a:cubicBezTo>
                    <a:pt x="728" y="1199"/>
                    <a:pt x="741" y="1170"/>
                    <a:pt x="750" y="1143"/>
                  </a:cubicBezTo>
                  <a:cubicBezTo>
                    <a:pt x="758" y="1112"/>
                    <a:pt x="773" y="1027"/>
                    <a:pt x="748" y="984"/>
                  </a:cubicBezTo>
                  <a:cubicBezTo>
                    <a:pt x="741" y="972"/>
                    <a:pt x="732" y="965"/>
                    <a:pt x="719" y="962"/>
                  </a:cubicBezTo>
                  <a:cubicBezTo>
                    <a:pt x="686" y="954"/>
                    <a:pt x="661" y="958"/>
                    <a:pt x="645" y="975"/>
                  </a:cubicBezTo>
                  <a:cubicBezTo>
                    <a:pt x="626" y="996"/>
                    <a:pt x="622" y="1030"/>
                    <a:pt x="627" y="1046"/>
                  </a:cubicBezTo>
                  <a:cubicBezTo>
                    <a:pt x="632" y="1062"/>
                    <a:pt x="623" y="1078"/>
                    <a:pt x="608" y="1083"/>
                  </a:cubicBezTo>
                  <a:cubicBezTo>
                    <a:pt x="593" y="1089"/>
                    <a:pt x="576" y="1081"/>
                    <a:pt x="570" y="1065"/>
                  </a:cubicBezTo>
                  <a:cubicBezTo>
                    <a:pt x="569" y="1062"/>
                    <a:pt x="541" y="991"/>
                    <a:pt x="474" y="1002"/>
                  </a:cubicBezTo>
                  <a:cubicBezTo>
                    <a:pt x="428" y="1009"/>
                    <a:pt x="418" y="1048"/>
                    <a:pt x="416" y="1060"/>
                  </a:cubicBezTo>
                  <a:cubicBezTo>
                    <a:pt x="411" y="1085"/>
                    <a:pt x="419" y="1108"/>
                    <a:pt x="435" y="1117"/>
                  </a:cubicBezTo>
                  <a:cubicBezTo>
                    <a:pt x="449" y="1125"/>
                    <a:pt x="454" y="1143"/>
                    <a:pt x="446" y="1158"/>
                  </a:cubicBezTo>
                  <a:cubicBezTo>
                    <a:pt x="438" y="1172"/>
                    <a:pt x="420" y="1178"/>
                    <a:pt x="405" y="1169"/>
                  </a:cubicBezTo>
                  <a:cubicBezTo>
                    <a:pt x="367" y="1148"/>
                    <a:pt x="347" y="1100"/>
                    <a:pt x="356" y="1050"/>
                  </a:cubicBezTo>
                  <a:cubicBezTo>
                    <a:pt x="367" y="993"/>
                    <a:pt x="408" y="952"/>
                    <a:pt x="464" y="943"/>
                  </a:cubicBezTo>
                  <a:cubicBezTo>
                    <a:pt x="512" y="935"/>
                    <a:pt x="549" y="951"/>
                    <a:pt x="576" y="974"/>
                  </a:cubicBezTo>
                  <a:cubicBezTo>
                    <a:pt x="582" y="959"/>
                    <a:pt x="591" y="945"/>
                    <a:pt x="602" y="934"/>
                  </a:cubicBezTo>
                  <a:cubicBezTo>
                    <a:pt x="624" y="911"/>
                    <a:pt x="665" y="887"/>
                    <a:pt x="733" y="904"/>
                  </a:cubicBezTo>
                  <a:cubicBezTo>
                    <a:pt x="747" y="907"/>
                    <a:pt x="759" y="913"/>
                    <a:pt x="769" y="920"/>
                  </a:cubicBezTo>
                  <a:cubicBezTo>
                    <a:pt x="769" y="763"/>
                    <a:pt x="769" y="763"/>
                    <a:pt x="769" y="763"/>
                  </a:cubicBezTo>
                  <a:cubicBezTo>
                    <a:pt x="768" y="712"/>
                    <a:pt x="762" y="671"/>
                    <a:pt x="747" y="655"/>
                  </a:cubicBezTo>
                  <a:cubicBezTo>
                    <a:pt x="743" y="652"/>
                    <a:pt x="737" y="648"/>
                    <a:pt x="723" y="648"/>
                  </a:cubicBezTo>
                  <a:cubicBezTo>
                    <a:pt x="678" y="648"/>
                    <a:pt x="676" y="685"/>
                    <a:pt x="676" y="693"/>
                  </a:cubicBezTo>
                  <a:cubicBezTo>
                    <a:pt x="676" y="709"/>
                    <a:pt x="663" y="723"/>
                    <a:pt x="646" y="723"/>
                  </a:cubicBezTo>
                  <a:cubicBezTo>
                    <a:pt x="646" y="723"/>
                    <a:pt x="646" y="723"/>
                    <a:pt x="646" y="723"/>
                  </a:cubicBezTo>
                  <a:cubicBezTo>
                    <a:pt x="629" y="723"/>
                    <a:pt x="616" y="709"/>
                    <a:pt x="616" y="693"/>
                  </a:cubicBezTo>
                  <a:cubicBezTo>
                    <a:pt x="616" y="650"/>
                    <a:pt x="645" y="587"/>
                    <a:pt x="723" y="587"/>
                  </a:cubicBezTo>
                  <a:cubicBezTo>
                    <a:pt x="741" y="587"/>
                    <a:pt x="756" y="591"/>
                    <a:pt x="769" y="598"/>
                  </a:cubicBezTo>
                  <a:cubicBezTo>
                    <a:pt x="769" y="378"/>
                    <a:pt x="769" y="378"/>
                    <a:pt x="769" y="378"/>
                  </a:cubicBezTo>
                  <a:cubicBezTo>
                    <a:pt x="757" y="395"/>
                    <a:pt x="744" y="411"/>
                    <a:pt x="729" y="425"/>
                  </a:cubicBezTo>
                  <a:cubicBezTo>
                    <a:pt x="687" y="465"/>
                    <a:pt x="637" y="486"/>
                    <a:pt x="587" y="486"/>
                  </a:cubicBezTo>
                  <a:cubicBezTo>
                    <a:pt x="580" y="486"/>
                    <a:pt x="573" y="486"/>
                    <a:pt x="566" y="485"/>
                  </a:cubicBezTo>
                  <a:cubicBezTo>
                    <a:pt x="503" y="477"/>
                    <a:pt x="458" y="433"/>
                    <a:pt x="447" y="371"/>
                  </a:cubicBezTo>
                  <a:cubicBezTo>
                    <a:pt x="436" y="307"/>
                    <a:pt x="463" y="243"/>
                    <a:pt x="512" y="218"/>
                  </a:cubicBezTo>
                  <a:cubicBezTo>
                    <a:pt x="547" y="200"/>
                    <a:pt x="579" y="197"/>
                    <a:pt x="607" y="207"/>
                  </a:cubicBezTo>
                  <a:cubicBezTo>
                    <a:pt x="648" y="222"/>
                    <a:pt x="664" y="258"/>
                    <a:pt x="666" y="262"/>
                  </a:cubicBezTo>
                  <a:cubicBezTo>
                    <a:pt x="672" y="278"/>
                    <a:pt x="665" y="295"/>
                    <a:pt x="650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xmlns="" id="{04D5597D-48CF-4F78-8A25-8DA71970B66E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 bwMode="auto">
          <a:xfrm flipH="1">
            <a:off x="0" y="0"/>
            <a:ext cx="12193588" cy="6866164"/>
          </a:xfrm>
          <a:custGeom>
            <a:avLst/>
            <a:gdLst>
              <a:gd name="connsiteX0" fmla="*/ 12193588 w 12193588"/>
              <a:gd name="connsiteY0" fmla="*/ 0 h 6866164"/>
              <a:gd name="connsiteX1" fmla="*/ 0 w 12193588"/>
              <a:gd name="connsiteY1" fmla="*/ 0 h 6866164"/>
              <a:gd name="connsiteX2" fmla="*/ 0 w 12193588"/>
              <a:gd name="connsiteY2" fmla="*/ 6866164 h 6866164"/>
              <a:gd name="connsiteX3" fmla="*/ 3375025 w 12193588"/>
              <a:gd name="connsiteY3" fmla="*/ 6866164 h 6866164"/>
              <a:gd name="connsiteX4" fmla="*/ 3389608 w 12193588"/>
              <a:gd name="connsiteY4" fmla="*/ 6858001 h 6866164"/>
              <a:gd name="connsiteX5" fmla="*/ 1989935 w 12193588"/>
              <a:gd name="connsiteY5" fmla="*/ 6858001 h 6866164"/>
              <a:gd name="connsiteX6" fmla="*/ 12193588 w 12193588"/>
              <a:gd name="connsiteY6" fmla="*/ 1158435 h 686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3588" h="6866164">
                <a:moveTo>
                  <a:pt x="12193588" y="0"/>
                </a:moveTo>
                <a:lnTo>
                  <a:pt x="0" y="0"/>
                </a:lnTo>
                <a:lnTo>
                  <a:pt x="0" y="6866164"/>
                </a:lnTo>
                <a:lnTo>
                  <a:pt x="3375025" y="6866164"/>
                </a:lnTo>
                <a:lnTo>
                  <a:pt x="3389608" y="6858001"/>
                </a:lnTo>
                <a:lnTo>
                  <a:pt x="1989935" y="6858001"/>
                </a:lnTo>
                <a:lnTo>
                  <a:pt x="12193588" y="11584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622268" y="2898483"/>
            <a:ext cx="3392009" cy="655784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622268" y="3836724"/>
            <a:ext cx="339200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622268" y="4152358"/>
            <a:ext cx="339200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43C70EB-5005-4F96-A5C6-0426D18C54BE}"/>
              </a:ext>
            </a:extLst>
          </p:cNvPr>
          <p:cNvGrpSpPr/>
          <p:nvPr userDrawn="1"/>
        </p:nvGrpSpPr>
        <p:grpSpPr>
          <a:xfrm>
            <a:off x="1337380" y="317500"/>
            <a:ext cx="5435599" cy="5162209"/>
            <a:chOff x="1177723" y="1028700"/>
            <a:chExt cx="5435599" cy="51622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763650F4-EBA2-427F-8B0C-5008C0DA6BED}"/>
                </a:ext>
              </a:extLst>
            </p:cNvPr>
            <p:cNvGrpSpPr/>
            <p:nvPr userDrawn="1"/>
          </p:nvGrpSpPr>
          <p:grpSpPr>
            <a:xfrm>
              <a:off x="1177723" y="1028700"/>
              <a:ext cx="5435599" cy="4371879"/>
              <a:chOff x="1177723" y="1028700"/>
              <a:chExt cx="5435599" cy="4371879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xmlns="" id="{956FB81C-9502-4AC0-ABC7-658A7F6640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7723" y="1028700"/>
                <a:ext cx="5435599" cy="4371879"/>
              </a:xfrm>
              <a:custGeom>
                <a:avLst/>
                <a:gdLst>
                  <a:gd name="T0" fmla="*/ 1554 w 2942"/>
                  <a:gd name="T1" fmla="*/ 0 h 2370"/>
                  <a:gd name="T2" fmla="*/ 0 w 2942"/>
                  <a:gd name="T3" fmla="*/ 1554 h 2370"/>
                  <a:gd name="T4" fmla="*/ 231 w 2942"/>
                  <a:gd name="T5" fmla="*/ 2370 h 2370"/>
                  <a:gd name="T6" fmla="*/ 2942 w 2942"/>
                  <a:gd name="T7" fmla="*/ 854 h 2370"/>
                  <a:gd name="T8" fmla="*/ 1554 w 2942"/>
                  <a:gd name="T9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2" h="2370">
                    <a:moveTo>
                      <a:pt x="1554" y="0"/>
                    </a:moveTo>
                    <a:cubicBezTo>
                      <a:pt x="696" y="0"/>
                      <a:pt x="0" y="696"/>
                      <a:pt x="0" y="1554"/>
                    </a:cubicBezTo>
                    <a:cubicBezTo>
                      <a:pt x="0" y="1853"/>
                      <a:pt x="85" y="2133"/>
                      <a:pt x="231" y="2370"/>
                    </a:cubicBezTo>
                    <a:cubicBezTo>
                      <a:pt x="2942" y="854"/>
                      <a:pt x="2942" y="854"/>
                      <a:pt x="2942" y="854"/>
                    </a:cubicBezTo>
                    <a:cubicBezTo>
                      <a:pt x="2686" y="347"/>
                      <a:pt x="2161" y="0"/>
                      <a:pt x="1554" y="0"/>
                    </a:cubicBezTo>
                    <a:close/>
                  </a:path>
                </a:pathLst>
              </a:custGeom>
              <a:solidFill>
                <a:srgbClr val="797D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xmlns="" id="{7CAB3284-A9F2-4107-91EE-51ABF7DE3D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75842" y="1713970"/>
                <a:ext cx="4151017" cy="3353526"/>
              </a:xfrm>
              <a:custGeom>
                <a:avLst/>
                <a:gdLst>
                  <a:gd name="T0" fmla="*/ 1183 w 2247"/>
                  <a:gd name="T1" fmla="*/ 0 h 1818"/>
                  <a:gd name="T2" fmla="*/ 0 w 2247"/>
                  <a:gd name="T3" fmla="*/ 1183 h 1818"/>
                  <a:gd name="T4" fmla="*/ 184 w 2247"/>
                  <a:gd name="T5" fmla="*/ 1818 h 1818"/>
                  <a:gd name="T6" fmla="*/ 2247 w 2247"/>
                  <a:gd name="T7" fmla="*/ 664 h 1818"/>
                  <a:gd name="T8" fmla="*/ 1183 w 2247"/>
                  <a:gd name="T9" fmla="*/ 0 h 1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7" h="1818">
                    <a:moveTo>
                      <a:pt x="1183" y="0"/>
                    </a:moveTo>
                    <a:cubicBezTo>
                      <a:pt x="530" y="0"/>
                      <a:pt x="0" y="530"/>
                      <a:pt x="0" y="1183"/>
                    </a:cubicBezTo>
                    <a:cubicBezTo>
                      <a:pt x="0" y="1417"/>
                      <a:pt x="68" y="1634"/>
                      <a:pt x="184" y="1818"/>
                    </a:cubicBezTo>
                    <a:cubicBezTo>
                      <a:pt x="2247" y="664"/>
                      <a:pt x="2247" y="664"/>
                      <a:pt x="2247" y="664"/>
                    </a:cubicBezTo>
                    <a:cubicBezTo>
                      <a:pt x="2055" y="271"/>
                      <a:pt x="1651" y="0"/>
                      <a:pt x="1183" y="0"/>
                    </a:cubicBezTo>
                    <a:close/>
                  </a:path>
                </a:pathLst>
              </a:custGeom>
              <a:solidFill>
                <a:srgbClr val="7D82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B11BC2E5-81F4-40C5-B440-EBD54DAFA589}"/>
                </a:ext>
              </a:extLst>
            </p:cNvPr>
            <p:cNvGrpSpPr/>
            <p:nvPr userDrawn="1"/>
          </p:nvGrpSpPr>
          <p:grpSpPr>
            <a:xfrm flipH="1">
              <a:off x="1988347" y="1961097"/>
              <a:ext cx="3342780" cy="4229812"/>
              <a:chOff x="1988347" y="1961097"/>
              <a:chExt cx="3342780" cy="42298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xmlns="" id="{6F325076-7C43-419A-8162-12555EA1896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17446" y="5539066"/>
                <a:ext cx="1284582" cy="428593"/>
              </a:xfrm>
              <a:custGeom>
                <a:avLst/>
                <a:gdLst>
                  <a:gd name="T0" fmla="*/ 5 w 695"/>
                  <a:gd name="T1" fmla="*/ 66 h 232"/>
                  <a:gd name="T2" fmla="*/ 46 w 695"/>
                  <a:gd name="T3" fmla="*/ 125 h 232"/>
                  <a:gd name="T4" fmla="*/ 627 w 695"/>
                  <a:gd name="T5" fmla="*/ 227 h 232"/>
                  <a:gd name="T6" fmla="*/ 686 w 695"/>
                  <a:gd name="T7" fmla="*/ 186 h 232"/>
                  <a:gd name="T8" fmla="*/ 690 w 695"/>
                  <a:gd name="T9" fmla="*/ 167 h 232"/>
                  <a:gd name="T10" fmla="*/ 648 w 695"/>
                  <a:gd name="T11" fmla="*/ 107 h 232"/>
                  <a:gd name="T12" fmla="*/ 67 w 695"/>
                  <a:gd name="T13" fmla="*/ 5 h 232"/>
                  <a:gd name="T14" fmla="*/ 8 w 695"/>
                  <a:gd name="T15" fmla="*/ 46 h 232"/>
                  <a:gd name="T16" fmla="*/ 5 w 695"/>
                  <a:gd name="T17" fmla="*/ 6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5" h="232">
                    <a:moveTo>
                      <a:pt x="5" y="66"/>
                    </a:moveTo>
                    <a:cubicBezTo>
                      <a:pt x="0" y="93"/>
                      <a:pt x="18" y="120"/>
                      <a:pt x="46" y="125"/>
                    </a:cubicBezTo>
                    <a:cubicBezTo>
                      <a:pt x="627" y="227"/>
                      <a:pt x="627" y="227"/>
                      <a:pt x="627" y="227"/>
                    </a:cubicBezTo>
                    <a:cubicBezTo>
                      <a:pt x="655" y="232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2"/>
                      <a:pt x="648" y="107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6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xmlns="" id="{30C772D6-77F1-4577-8E85-91020438DE4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17446" y="5274031"/>
                <a:ext cx="1284582" cy="427398"/>
              </a:xfrm>
              <a:custGeom>
                <a:avLst/>
                <a:gdLst>
                  <a:gd name="T0" fmla="*/ 5 w 695"/>
                  <a:gd name="T1" fmla="*/ 66 h 232"/>
                  <a:gd name="T2" fmla="*/ 46 w 695"/>
                  <a:gd name="T3" fmla="*/ 125 h 232"/>
                  <a:gd name="T4" fmla="*/ 627 w 695"/>
                  <a:gd name="T5" fmla="*/ 228 h 232"/>
                  <a:gd name="T6" fmla="*/ 686 w 695"/>
                  <a:gd name="T7" fmla="*/ 186 h 232"/>
                  <a:gd name="T8" fmla="*/ 690 w 695"/>
                  <a:gd name="T9" fmla="*/ 167 h 232"/>
                  <a:gd name="T10" fmla="*/ 648 w 695"/>
                  <a:gd name="T11" fmla="*/ 108 h 232"/>
                  <a:gd name="T12" fmla="*/ 67 w 695"/>
                  <a:gd name="T13" fmla="*/ 5 h 232"/>
                  <a:gd name="T14" fmla="*/ 8 w 695"/>
                  <a:gd name="T15" fmla="*/ 47 h 232"/>
                  <a:gd name="T16" fmla="*/ 5 w 695"/>
                  <a:gd name="T17" fmla="*/ 6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5" h="232">
                    <a:moveTo>
                      <a:pt x="5" y="66"/>
                    </a:moveTo>
                    <a:cubicBezTo>
                      <a:pt x="0" y="94"/>
                      <a:pt x="18" y="120"/>
                      <a:pt x="46" y="125"/>
                    </a:cubicBezTo>
                    <a:cubicBezTo>
                      <a:pt x="627" y="228"/>
                      <a:pt x="627" y="228"/>
                      <a:pt x="627" y="228"/>
                    </a:cubicBezTo>
                    <a:cubicBezTo>
                      <a:pt x="655" y="232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2"/>
                      <a:pt x="648" y="10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7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xmlns="" id="{736E9C0D-A2CF-48E2-8A9F-3350B03CA9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17446" y="5007804"/>
                <a:ext cx="1284582" cy="429786"/>
              </a:xfrm>
              <a:custGeom>
                <a:avLst/>
                <a:gdLst>
                  <a:gd name="T0" fmla="*/ 5 w 695"/>
                  <a:gd name="T1" fmla="*/ 66 h 233"/>
                  <a:gd name="T2" fmla="*/ 46 w 695"/>
                  <a:gd name="T3" fmla="*/ 125 h 233"/>
                  <a:gd name="T4" fmla="*/ 627 w 695"/>
                  <a:gd name="T5" fmla="*/ 228 h 233"/>
                  <a:gd name="T6" fmla="*/ 686 w 695"/>
                  <a:gd name="T7" fmla="*/ 186 h 233"/>
                  <a:gd name="T8" fmla="*/ 690 w 695"/>
                  <a:gd name="T9" fmla="*/ 167 h 233"/>
                  <a:gd name="T10" fmla="*/ 648 w 695"/>
                  <a:gd name="T11" fmla="*/ 108 h 233"/>
                  <a:gd name="T12" fmla="*/ 67 w 695"/>
                  <a:gd name="T13" fmla="*/ 5 h 233"/>
                  <a:gd name="T14" fmla="*/ 8 w 695"/>
                  <a:gd name="T15" fmla="*/ 47 h 233"/>
                  <a:gd name="T16" fmla="*/ 5 w 695"/>
                  <a:gd name="T17" fmla="*/ 6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5" h="233">
                    <a:moveTo>
                      <a:pt x="5" y="66"/>
                    </a:moveTo>
                    <a:cubicBezTo>
                      <a:pt x="0" y="94"/>
                      <a:pt x="18" y="120"/>
                      <a:pt x="46" y="125"/>
                    </a:cubicBezTo>
                    <a:cubicBezTo>
                      <a:pt x="627" y="228"/>
                      <a:pt x="627" y="228"/>
                      <a:pt x="627" y="228"/>
                    </a:cubicBezTo>
                    <a:cubicBezTo>
                      <a:pt x="655" y="233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3"/>
                      <a:pt x="648" y="10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7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xmlns="" id="{60DFB215-4900-4254-A060-585D66142C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18296" y="5845886"/>
                <a:ext cx="684076" cy="345023"/>
              </a:xfrm>
              <a:custGeom>
                <a:avLst/>
                <a:gdLst>
                  <a:gd name="T0" fmla="*/ 0 w 370"/>
                  <a:gd name="T1" fmla="*/ 28 h 187"/>
                  <a:gd name="T2" fmla="*/ 188 w 370"/>
                  <a:gd name="T3" fmla="*/ 187 h 187"/>
                  <a:gd name="T4" fmla="*/ 370 w 370"/>
                  <a:gd name="T5" fmla="*/ 65 h 187"/>
                  <a:gd name="T6" fmla="*/ 3 w 370"/>
                  <a:gd name="T7" fmla="*/ 0 h 187"/>
                  <a:gd name="T8" fmla="*/ 0 w 370"/>
                  <a:gd name="T9" fmla="*/ 2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0" h="187">
                    <a:moveTo>
                      <a:pt x="0" y="28"/>
                    </a:moveTo>
                    <a:cubicBezTo>
                      <a:pt x="0" y="116"/>
                      <a:pt x="84" y="187"/>
                      <a:pt x="188" y="187"/>
                    </a:cubicBezTo>
                    <a:cubicBezTo>
                      <a:pt x="276" y="187"/>
                      <a:pt x="351" y="135"/>
                      <a:pt x="370" y="6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9"/>
                      <a:pt x="0" y="18"/>
                      <a:pt x="0" y="28"/>
                    </a:cubicBezTo>
                    <a:close/>
                  </a:path>
                </a:pathLst>
              </a:custGeom>
              <a:solidFill>
                <a:srgbClr val="465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xmlns="" id="{8B93DDA2-7892-443E-B414-7BFAAD81FCD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5707" y="2429087"/>
                <a:ext cx="1456497" cy="2165644"/>
              </a:xfrm>
              <a:custGeom>
                <a:avLst/>
                <a:gdLst>
                  <a:gd name="T0" fmla="*/ 496 w 788"/>
                  <a:gd name="T1" fmla="*/ 1174 h 1174"/>
                  <a:gd name="T2" fmla="*/ 354 w 788"/>
                  <a:gd name="T3" fmla="*/ 1127 h 1174"/>
                  <a:gd name="T4" fmla="*/ 108 w 788"/>
                  <a:gd name="T5" fmla="*/ 1076 h 1174"/>
                  <a:gd name="T6" fmla="*/ 12 w 788"/>
                  <a:gd name="T7" fmla="*/ 803 h 1174"/>
                  <a:gd name="T8" fmla="*/ 97 w 788"/>
                  <a:gd name="T9" fmla="*/ 656 h 1174"/>
                  <a:gd name="T10" fmla="*/ 214 w 788"/>
                  <a:gd name="T11" fmla="*/ 607 h 1174"/>
                  <a:gd name="T12" fmla="*/ 254 w 788"/>
                  <a:gd name="T13" fmla="*/ 476 h 1174"/>
                  <a:gd name="T14" fmla="*/ 364 w 788"/>
                  <a:gd name="T15" fmla="*/ 428 h 1174"/>
                  <a:gd name="T16" fmla="*/ 515 w 788"/>
                  <a:gd name="T17" fmla="*/ 587 h 1174"/>
                  <a:gd name="T18" fmla="*/ 483 w 788"/>
                  <a:gd name="T19" fmla="*/ 620 h 1174"/>
                  <a:gd name="T20" fmla="*/ 450 w 788"/>
                  <a:gd name="T21" fmla="*/ 588 h 1174"/>
                  <a:gd name="T22" fmla="*/ 365 w 788"/>
                  <a:gd name="T23" fmla="*/ 493 h 1174"/>
                  <a:gd name="T24" fmla="*/ 304 w 788"/>
                  <a:gd name="T25" fmla="*/ 518 h 1174"/>
                  <a:gd name="T26" fmla="*/ 280 w 788"/>
                  <a:gd name="T27" fmla="*/ 634 h 1174"/>
                  <a:gd name="T28" fmla="*/ 272 w 788"/>
                  <a:gd name="T29" fmla="*/ 661 h 1174"/>
                  <a:gd name="T30" fmla="*/ 245 w 788"/>
                  <a:gd name="T31" fmla="*/ 671 h 1174"/>
                  <a:gd name="T32" fmla="*/ 137 w 788"/>
                  <a:gd name="T33" fmla="*/ 707 h 1174"/>
                  <a:gd name="T34" fmla="*/ 77 w 788"/>
                  <a:gd name="T35" fmla="*/ 809 h 1174"/>
                  <a:gd name="T36" fmla="*/ 151 w 788"/>
                  <a:gd name="T37" fmla="*/ 1027 h 1174"/>
                  <a:gd name="T38" fmla="*/ 350 w 788"/>
                  <a:gd name="T39" fmla="*/ 1061 h 1174"/>
                  <a:gd name="T40" fmla="*/ 384 w 788"/>
                  <a:gd name="T41" fmla="*/ 1068 h 1174"/>
                  <a:gd name="T42" fmla="*/ 516 w 788"/>
                  <a:gd name="T43" fmla="*/ 1108 h 1174"/>
                  <a:gd name="T44" fmla="*/ 656 w 788"/>
                  <a:gd name="T45" fmla="*/ 1037 h 1174"/>
                  <a:gd name="T46" fmla="*/ 716 w 788"/>
                  <a:gd name="T47" fmla="*/ 816 h 1174"/>
                  <a:gd name="T48" fmla="*/ 716 w 788"/>
                  <a:gd name="T49" fmla="*/ 813 h 1174"/>
                  <a:gd name="T50" fmla="*/ 716 w 788"/>
                  <a:gd name="T51" fmla="*/ 33 h 1174"/>
                  <a:gd name="T52" fmla="*/ 748 w 788"/>
                  <a:gd name="T53" fmla="*/ 0 h 1174"/>
                  <a:gd name="T54" fmla="*/ 781 w 788"/>
                  <a:gd name="T55" fmla="*/ 33 h 1174"/>
                  <a:gd name="T56" fmla="*/ 781 w 788"/>
                  <a:gd name="T57" fmla="*/ 812 h 1174"/>
                  <a:gd name="T58" fmla="*/ 709 w 788"/>
                  <a:gd name="T59" fmla="*/ 1075 h 1174"/>
                  <a:gd name="T60" fmla="*/ 523 w 788"/>
                  <a:gd name="T61" fmla="*/ 1173 h 1174"/>
                  <a:gd name="T62" fmla="*/ 496 w 788"/>
                  <a:gd name="T63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88" h="1174">
                    <a:moveTo>
                      <a:pt x="496" y="1174"/>
                    </a:moveTo>
                    <a:cubicBezTo>
                      <a:pt x="442" y="1174"/>
                      <a:pt x="393" y="1158"/>
                      <a:pt x="354" y="1127"/>
                    </a:cubicBezTo>
                    <a:cubicBezTo>
                      <a:pt x="310" y="1138"/>
                      <a:pt x="201" y="1155"/>
                      <a:pt x="108" y="1076"/>
                    </a:cubicBezTo>
                    <a:cubicBezTo>
                      <a:pt x="31" y="1010"/>
                      <a:pt x="0" y="920"/>
                      <a:pt x="12" y="803"/>
                    </a:cubicBezTo>
                    <a:cubicBezTo>
                      <a:pt x="18" y="748"/>
                      <a:pt x="49" y="695"/>
                      <a:pt x="97" y="656"/>
                    </a:cubicBezTo>
                    <a:cubicBezTo>
                      <a:pt x="132" y="628"/>
                      <a:pt x="173" y="611"/>
                      <a:pt x="214" y="607"/>
                    </a:cubicBezTo>
                    <a:cubicBezTo>
                      <a:pt x="214" y="570"/>
                      <a:pt x="220" y="516"/>
                      <a:pt x="254" y="476"/>
                    </a:cubicBezTo>
                    <a:cubicBezTo>
                      <a:pt x="280" y="445"/>
                      <a:pt x="317" y="429"/>
                      <a:pt x="364" y="428"/>
                    </a:cubicBezTo>
                    <a:cubicBezTo>
                      <a:pt x="419" y="427"/>
                      <a:pt x="512" y="447"/>
                      <a:pt x="515" y="587"/>
                    </a:cubicBezTo>
                    <a:cubicBezTo>
                      <a:pt x="515" y="604"/>
                      <a:pt x="501" y="619"/>
                      <a:pt x="483" y="620"/>
                    </a:cubicBezTo>
                    <a:cubicBezTo>
                      <a:pt x="465" y="620"/>
                      <a:pt x="450" y="606"/>
                      <a:pt x="450" y="588"/>
                    </a:cubicBezTo>
                    <a:cubicBezTo>
                      <a:pt x="449" y="521"/>
                      <a:pt x="423" y="492"/>
                      <a:pt x="365" y="493"/>
                    </a:cubicBezTo>
                    <a:cubicBezTo>
                      <a:pt x="337" y="493"/>
                      <a:pt x="317" y="501"/>
                      <a:pt x="304" y="518"/>
                    </a:cubicBezTo>
                    <a:cubicBezTo>
                      <a:pt x="275" y="551"/>
                      <a:pt x="277" y="613"/>
                      <a:pt x="280" y="634"/>
                    </a:cubicBezTo>
                    <a:cubicBezTo>
                      <a:pt x="282" y="644"/>
                      <a:pt x="279" y="654"/>
                      <a:pt x="272" y="661"/>
                    </a:cubicBezTo>
                    <a:cubicBezTo>
                      <a:pt x="265" y="669"/>
                      <a:pt x="255" y="672"/>
                      <a:pt x="245" y="671"/>
                    </a:cubicBezTo>
                    <a:cubicBezTo>
                      <a:pt x="210" y="667"/>
                      <a:pt x="170" y="680"/>
                      <a:pt x="137" y="707"/>
                    </a:cubicBezTo>
                    <a:cubicBezTo>
                      <a:pt x="103" y="734"/>
                      <a:pt x="81" y="772"/>
                      <a:pt x="77" y="809"/>
                    </a:cubicBezTo>
                    <a:cubicBezTo>
                      <a:pt x="66" y="907"/>
                      <a:pt x="89" y="974"/>
                      <a:pt x="151" y="1027"/>
                    </a:cubicBezTo>
                    <a:cubicBezTo>
                      <a:pt x="237" y="1101"/>
                      <a:pt x="346" y="1063"/>
                      <a:pt x="350" y="1061"/>
                    </a:cubicBezTo>
                    <a:cubicBezTo>
                      <a:pt x="362" y="1057"/>
                      <a:pt x="375" y="1059"/>
                      <a:pt x="384" y="1068"/>
                    </a:cubicBezTo>
                    <a:cubicBezTo>
                      <a:pt x="417" y="1099"/>
                      <a:pt x="464" y="1113"/>
                      <a:pt x="516" y="1108"/>
                    </a:cubicBezTo>
                    <a:cubicBezTo>
                      <a:pt x="574" y="1103"/>
                      <a:pt x="629" y="1075"/>
                      <a:pt x="656" y="1037"/>
                    </a:cubicBezTo>
                    <a:cubicBezTo>
                      <a:pt x="725" y="942"/>
                      <a:pt x="716" y="817"/>
                      <a:pt x="716" y="816"/>
                    </a:cubicBezTo>
                    <a:cubicBezTo>
                      <a:pt x="716" y="815"/>
                      <a:pt x="716" y="814"/>
                      <a:pt x="716" y="813"/>
                    </a:cubicBezTo>
                    <a:cubicBezTo>
                      <a:pt x="716" y="33"/>
                      <a:pt x="716" y="33"/>
                      <a:pt x="716" y="33"/>
                    </a:cubicBezTo>
                    <a:cubicBezTo>
                      <a:pt x="716" y="15"/>
                      <a:pt x="730" y="0"/>
                      <a:pt x="748" y="0"/>
                    </a:cubicBezTo>
                    <a:cubicBezTo>
                      <a:pt x="766" y="0"/>
                      <a:pt x="781" y="15"/>
                      <a:pt x="781" y="33"/>
                    </a:cubicBezTo>
                    <a:cubicBezTo>
                      <a:pt x="781" y="812"/>
                      <a:pt x="781" y="812"/>
                      <a:pt x="781" y="812"/>
                    </a:cubicBezTo>
                    <a:cubicBezTo>
                      <a:pt x="782" y="828"/>
                      <a:pt x="788" y="966"/>
                      <a:pt x="709" y="1075"/>
                    </a:cubicBezTo>
                    <a:cubicBezTo>
                      <a:pt x="670" y="1128"/>
                      <a:pt x="599" y="1166"/>
                      <a:pt x="523" y="1173"/>
                    </a:cubicBezTo>
                    <a:cubicBezTo>
                      <a:pt x="514" y="1174"/>
                      <a:pt x="505" y="1174"/>
                      <a:pt x="496" y="11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xmlns="" id="{7D617D02-83F8-43E3-95E3-2A964C3C87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440515" y="2547277"/>
                <a:ext cx="890612" cy="1427845"/>
              </a:xfrm>
              <a:custGeom>
                <a:avLst/>
                <a:gdLst>
                  <a:gd name="T0" fmla="*/ 157 w 482"/>
                  <a:gd name="T1" fmla="*/ 774 h 774"/>
                  <a:gd name="T2" fmla="*/ 150 w 482"/>
                  <a:gd name="T3" fmla="*/ 774 h 774"/>
                  <a:gd name="T4" fmla="*/ 0 w 482"/>
                  <a:gd name="T5" fmla="*/ 557 h 774"/>
                  <a:gd name="T6" fmla="*/ 113 w 482"/>
                  <a:gd name="T7" fmla="*/ 363 h 774"/>
                  <a:gd name="T8" fmla="*/ 58 w 482"/>
                  <a:gd name="T9" fmla="*/ 259 h 774"/>
                  <a:gd name="T10" fmla="*/ 98 w 482"/>
                  <a:gd name="T11" fmla="*/ 95 h 774"/>
                  <a:gd name="T12" fmla="*/ 338 w 482"/>
                  <a:gd name="T13" fmla="*/ 23 h 774"/>
                  <a:gd name="T14" fmla="*/ 480 w 482"/>
                  <a:gd name="T15" fmla="*/ 172 h 774"/>
                  <a:gd name="T16" fmla="*/ 452 w 482"/>
                  <a:gd name="T17" fmla="*/ 208 h 774"/>
                  <a:gd name="T18" fmla="*/ 416 w 482"/>
                  <a:gd name="T19" fmla="*/ 180 h 774"/>
                  <a:gd name="T20" fmla="*/ 322 w 482"/>
                  <a:gd name="T21" fmla="*/ 86 h 774"/>
                  <a:gd name="T22" fmla="*/ 152 w 482"/>
                  <a:gd name="T23" fmla="*/ 132 h 774"/>
                  <a:gd name="T24" fmla="*/ 122 w 482"/>
                  <a:gd name="T25" fmla="*/ 246 h 774"/>
                  <a:gd name="T26" fmla="*/ 193 w 482"/>
                  <a:gd name="T27" fmla="*/ 347 h 774"/>
                  <a:gd name="T28" fmla="*/ 207 w 482"/>
                  <a:gd name="T29" fmla="*/ 381 h 774"/>
                  <a:gd name="T30" fmla="*/ 180 w 482"/>
                  <a:gd name="T31" fmla="*/ 406 h 774"/>
                  <a:gd name="T32" fmla="*/ 65 w 482"/>
                  <a:gd name="T33" fmla="*/ 557 h 774"/>
                  <a:gd name="T34" fmla="*/ 164 w 482"/>
                  <a:gd name="T35" fmla="*/ 710 h 774"/>
                  <a:gd name="T36" fmla="*/ 189 w 482"/>
                  <a:gd name="T37" fmla="*/ 749 h 774"/>
                  <a:gd name="T38" fmla="*/ 157 w 482"/>
                  <a:gd name="T39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2" h="774">
                    <a:moveTo>
                      <a:pt x="157" y="774"/>
                    </a:moveTo>
                    <a:cubicBezTo>
                      <a:pt x="155" y="774"/>
                      <a:pt x="153" y="774"/>
                      <a:pt x="150" y="774"/>
                    </a:cubicBezTo>
                    <a:cubicBezTo>
                      <a:pt x="98" y="762"/>
                      <a:pt x="0" y="702"/>
                      <a:pt x="0" y="557"/>
                    </a:cubicBezTo>
                    <a:cubicBezTo>
                      <a:pt x="0" y="460"/>
                      <a:pt x="56" y="394"/>
                      <a:pt x="113" y="363"/>
                    </a:cubicBezTo>
                    <a:cubicBezTo>
                      <a:pt x="91" y="338"/>
                      <a:pt x="67" y="303"/>
                      <a:pt x="58" y="259"/>
                    </a:cubicBezTo>
                    <a:cubicBezTo>
                      <a:pt x="48" y="205"/>
                      <a:pt x="61" y="150"/>
                      <a:pt x="98" y="95"/>
                    </a:cubicBezTo>
                    <a:cubicBezTo>
                      <a:pt x="142" y="32"/>
                      <a:pt x="245" y="0"/>
                      <a:pt x="338" y="23"/>
                    </a:cubicBezTo>
                    <a:cubicBezTo>
                      <a:pt x="418" y="42"/>
                      <a:pt x="470" y="97"/>
                      <a:pt x="480" y="172"/>
                    </a:cubicBezTo>
                    <a:cubicBezTo>
                      <a:pt x="482" y="190"/>
                      <a:pt x="470" y="206"/>
                      <a:pt x="452" y="208"/>
                    </a:cubicBezTo>
                    <a:cubicBezTo>
                      <a:pt x="434" y="211"/>
                      <a:pt x="418" y="198"/>
                      <a:pt x="416" y="180"/>
                    </a:cubicBezTo>
                    <a:cubicBezTo>
                      <a:pt x="407" y="116"/>
                      <a:pt x="354" y="93"/>
                      <a:pt x="322" y="86"/>
                    </a:cubicBezTo>
                    <a:cubicBezTo>
                      <a:pt x="256" y="70"/>
                      <a:pt x="180" y="91"/>
                      <a:pt x="152" y="132"/>
                    </a:cubicBezTo>
                    <a:cubicBezTo>
                      <a:pt x="125" y="171"/>
                      <a:pt x="115" y="209"/>
                      <a:pt x="122" y="246"/>
                    </a:cubicBezTo>
                    <a:cubicBezTo>
                      <a:pt x="134" y="307"/>
                      <a:pt x="192" y="347"/>
                      <a:pt x="193" y="347"/>
                    </a:cubicBezTo>
                    <a:cubicBezTo>
                      <a:pt x="204" y="354"/>
                      <a:pt x="209" y="368"/>
                      <a:pt x="207" y="381"/>
                    </a:cubicBezTo>
                    <a:cubicBezTo>
                      <a:pt x="204" y="394"/>
                      <a:pt x="193" y="404"/>
                      <a:pt x="180" y="406"/>
                    </a:cubicBezTo>
                    <a:cubicBezTo>
                      <a:pt x="132" y="414"/>
                      <a:pt x="65" y="466"/>
                      <a:pt x="65" y="557"/>
                    </a:cubicBezTo>
                    <a:cubicBezTo>
                      <a:pt x="65" y="687"/>
                      <a:pt x="163" y="710"/>
                      <a:pt x="164" y="710"/>
                    </a:cubicBezTo>
                    <a:cubicBezTo>
                      <a:pt x="182" y="714"/>
                      <a:pt x="193" y="731"/>
                      <a:pt x="189" y="749"/>
                    </a:cubicBezTo>
                    <a:cubicBezTo>
                      <a:pt x="186" y="764"/>
                      <a:pt x="172" y="774"/>
                      <a:pt x="157" y="7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xmlns="" id="{9BC3A65F-714E-4113-8646-705C339600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8094" y="1961097"/>
                <a:ext cx="1242798" cy="1023130"/>
              </a:xfrm>
              <a:custGeom>
                <a:avLst/>
                <a:gdLst>
                  <a:gd name="T0" fmla="*/ 422 w 673"/>
                  <a:gd name="T1" fmla="*/ 555 h 555"/>
                  <a:gd name="T2" fmla="*/ 401 w 673"/>
                  <a:gd name="T3" fmla="*/ 554 h 555"/>
                  <a:gd name="T4" fmla="*/ 279 w 673"/>
                  <a:gd name="T5" fmla="*/ 438 h 555"/>
                  <a:gd name="T6" fmla="*/ 346 w 673"/>
                  <a:gd name="T7" fmla="*/ 283 h 555"/>
                  <a:gd name="T8" fmla="*/ 443 w 673"/>
                  <a:gd name="T9" fmla="*/ 272 h 555"/>
                  <a:gd name="T10" fmla="*/ 503 w 673"/>
                  <a:gd name="T11" fmla="*/ 328 h 555"/>
                  <a:gd name="T12" fmla="*/ 485 w 673"/>
                  <a:gd name="T13" fmla="*/ 371 h 555"/>
                  <a:gd name="T14" fmla="*/ 443 w 673"/>
                  <a:gd name="T15" fmla="*/ 354 h 555"/>
                  <a:gd name="T16" fmla="*/ 421 w 673"/>
                  <a:gd name="T17" fmla="*/ 333 h 555"/>
                  <a:gd name="T18" fmla="*/ 376 w 673"/>
                  <a:gd name="T19" fmla="*/ 340 h 555"/>
                  <a:gd name="T20" fmla="*/ 343 w 673"/>
                  <a:gd name="T21" fmla="*/ 427 h 555"/>
                  <a:gd name="T22" fmla="*/ 409 w 673"/>
                  <a:gd name="T23" fmla="*/ 490 h 555"/>
                  <a:gd name="T24" fmla="*/ 521 w 673"/>
                  <a:gd name="T25" fmla="*/ 446 h 555"/>
                  <a:gd name="T26" fmla="*/ 602 w 673"/>
                  <a:gd name="T27" fmla="*/ 226 h 555"/>
                  <a:gd name="T28" fmla="*/ 506 w 673"/>
                  <a:gd name="T29" fmla="*/ 90 h 555"/>
                  <a:gd name="T30" fmla="*/ 365 w 673"/>
                  <a:gd name="T31" fmla="*/ 102 h 555"/>
                  <a:gd name="T32" fmla="*/ 334 w 673"/>
                  <a:gd name="T33" fmla="*/ 193 h 555"/>
                  <a:gd name="T34" fmla="*/ 319 w 673"/>
                  <a:gd name="T35" fmla="*/ 228 h 555"/>
                  <a:gd name="T36" fmla="*/ 280 w 673"/>
                  <a:gd name="T37" fmla="*/ 224 h 555"/>
                  <a:gd name="T38" fmla="*/ 138 w 673"/>
                  <a:gd name="T39" fmla="*/ 207 h 555"/>
                  <a:gd name="T40" fmla="*/ 75 w 673"/>
                  <a:gd name="T41" fmla="*/ 362 h 555"/>
                  <a:gd name="T42" fmla="*/ 47 w 673"/>
                  <a:gd name="T43" fmla="*/ 398 h 555"/>
                  <a:gd name="T44" fmla="*/ 11 w 673"/>
                  <a:gd name="T45" fmla="*/ 370 h 555"/>
                  <a:gd name="T46" fmla="*/ 108 w 673"/>
                  <a:gd name="T47" fmla="*/ 150 h 555"/>
                  <a:gd name="T48" fmla="*/ 271 w 673"/>
                  <a:gd name="T49" fmla="*/ 143 h 555"/>
                  <a:gd name="T50" fmla="*/ 322 w 673"/>
                  <a:gd name="T51" fmla="*/ 54 h 555"/>
                  <a:gd name="T52" fmla="*/ 530 w 673"/>
                  <a:gd name="T53" fmla="*/ 30 h 555"/>
                  <a:gd name="T54" fmla="*/ 667 w 673"/>
                  <a:gd name="T55" fmla="*/ 222 h 555"/>
                  <a:gd name="T56" fmla="*/ 566 w 673"/>
                  <a:gd name="T57" fmla="*/ 494 h 555"/>
                  <a:gd name="T58" fmla="*/ 422 w 673"/>
                  <a:gd name="T59" fmla="*/ 555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3" h="555">
                    <a:moveTo>
                      <a:pt x="422" y="555"/>
                    </a:moveTo>
                    <a:cubicBezTo>
                      <a:pt x="415" y="555"/>
                      <a:pt x="408" y="555"/>
                      <a:pt x="401" y="554"/>
                    </a:cubicBezTo>
                    <a:cubicBezTo>
                      <a:pt x="337" y="546"/>
                      <a:pt x="290" y="502"/>
                      <a:pt x="279" y="438"/>
                    </a:cubicBezTo>
                    <a:cubicBezTo>
                      <a:pt x="268" y="374"/>
                      <a:pt x="296" y="308"/>
                      <a:pt x="346" y="283"/>
                    </a:cubicBezTo>
                    <a:cubicBezTo>
                      <a:pt x="381" y="265"/>
                      <a:pt x="414" y="261"/>
                      <a:pt x="443" y="272"/>
                    </a:cubicBezTo>
                    <a:cubicBezTo>
                      <a:pt x="484" y="287"/>
                      <a:pt x="501" y="324"/>
                      <a:pt x="503" y="328"/>
                    </a:cubicBezTo>
                    <a:cubicBezTo>
                      <a:pt x="510" y="345"/>
                      <a:pt x="502" y="364"/>
                      <a:pt x="485" y="371"/>
                    </a:cubicBezTo>
                    <a:cubicBezTo>
                      <a:pt x="469" y="378"/>
                      <a:pt x="450" y="370"/>
                      <a:pt x="443" y="354"/>
                    </a:cubicBezTo>
                    <a:cubicBezTo>
                      <a:pt x="443" y="353"/>
                      <a:pt x="435" y="338"/>
                      <a:pt x="421" y="333"/>
                    </a:cubicBezTo>
                    <a:cubicBezTo>
                      <a:pt x="409" y="329"/>
                      <a:pt x="394" y="331"/>
                      <a:pt x="376" y="340"/>
                    </a:cubicBezTo>
                    <a:cubicBezTo>
                      <a:pt x="351" y="353"/>
                      <a:pt x="337" y="391"/>
                      <a:pt x="343" y="427"/>
                    </a:cubicBezTo>
                    <a:cubicBezTo>
                      <a:pt x="347" y="448"/>
                      <a:pt x="360" y="484"/>
                      <a:pt x="409" y="490"/>
                    </a:cubicBezTo>
                    <a:cubicBezTo>
                      <a:pt x="446" y="494"/>
                      <a:pt x="486" y="479"/>
                      <a:pt x="521" y="446"/>
                    </a:cubicBezTo>
                    <a:cubicBezTo>
                      <a:pt x="576" y="395"/>
                      <a:pt x="607" y="310"/>
                      <a:pt x="602" y="226"/>
                    </a:cubicBezTo>
                    <a:cubicBezTo>
                      <a:pt x="597" y="137"/>
                      <a:pt x="533" y="101"/>
                      <a:pt x="506" y="90"/>
                    </a:cubicBezTo>
                    <a:cubicBezTo>
                      <a:pt x="455" y="70"/>
                      <a:pt x="396" y="75"/>
                      <a:pt x="365" y="102"/>
                    </a:cubicBezTo>
                    <a:cubicBezTo>
                      <a:pt x="322" y="141"/>
                      <a:pt x="333" y="192"/>
                      <a:pt x="334" y="193"/>
                    </a:cubicBezTo>
                    <a:cubicBezTo>
                      <a:pt x="337" y="206"/>
                      <a:pt x="331" y="221"/>
                      <a:pt x="319" y="228"/>
                    </a:cubicBezTo>
                    <a:cubicBezTo>
                      <a:pt x="306" y="235"/>
                      <a:pt x="291" y="234"/>
                      <a:pt x="280" y="224"/>
                    </a:cubicBezTo>
                    <a:cubicBezTo>
                      <a:pt x="278" y="222"/>
                      <a:pt x="214" y="167"/>
                      <a:pt x="138" y="207"/>
                    </a:cubicBezTo>
                    <a:cubicBezTo>
                      <a:pt x="101" y="227"/>
                      <a:pt x="67" y="292"/>
                      <a:pt x="75" y="362"/>
                    </a:cubicBezTo>
                    <a:cubicBezTo>
                      <a:pt x="77" y="380"/>
                      <a:pt x="65" y="396"/>
                      <a:pt x="47" y="398"/>
                    </a:cubicBezTo>
                    <a:cubicBezTo>
                      <a:pt x="29" y="401"/>
                      <a:pt x="13" y="388"/>
                      <a:pt x="11" y="370"/>
                    </a:cubicBezTo>
                    <a:cubicBezTo>
                      <a:pt x="0" y="280"/>
                      <a:pt x="42" y="186"/>
                      <a:pt x="108" y="150"/>
                    </a:cubicBezTo>
                    <a:cubicBezTo>
                      <a:pt x="173" y="115"/>
                      <a:pt x="231" y="126"/>
                      <a:pt x="271" y="143"/>
                    </a:cubicBezTo>
                    <a:cubicBezTo>
                      <a:pt x="276" y="116"/>
                      <a:pt x="290" y="83"/>
                      <a:pt x="322" y="54"/>
                    </a:cubicBezTo>
                    <a:cubicBezTo>
                      <a:pt x="371" y="9"/>
                      <a:pt x="455" y="0"/>
                      <a:pt x="530" y="30"/>
                    </a:cubicBezTo>
                    <a:cubicBezTo>
                      <a:pt x="611" y="63"/>
                      <a:pt x="661" y="133"/>
                      <a:pt x="667" y="222"/>
                    </a:cubicBezTo>
                    <a:cubicBezTo>
                      <a:pt x="673" y="327"/>
                      <a:pt x="635" y="428"/>
                      <a:pt x="566" y="494"/>
                    </a:cubicBezTo>
                    <a:cubicBezTo>
                      <a:pt x="523" y="534"/>
                      <a:pt x="473" y="555"/>
                      <a:pt x="422" y="555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xmlns="" id="{5518B361-572B-442F-8EEA-AECC361E47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54962" y="3714863"/>
                <a:ext cx="924040" cy="553946"/>
              </a:xfrm>
              <a:custGeom>
                <a:avLst/>
                <a:gdLst>
                  <a:gd name="T0" fmla="*/ 434 w 500"/>
                  <a:gd name="T1" fmla="*/ 300 h 300"/>
                  <a:gd name="T2" fmla="*/ 425 w 500"/>
                  <a:gd name="T3" fmla="*/ 299 h 300"/>
                  <a:gd name="T4" fmla="*/ 403 w 500"/>
                  <a:gd name="T5" fmla="*/ 260 h 300"/>
                  <a:gd name="T6" fmla="*/ 403 w 500"/>
                  <a:gd name="T7" fmla="*/ 260 h 300"/>
                  <a:gd name="T8" fmla="*/ 401 w 500"/>
                  <a:gd name="T9" fmla="*/ 101 h 300"/>
                  <a:gd name="T10" fmla="*/ 373 w 500"/>
                  <a:gd name="T11" fmla="*/ 80 h 300"/>
                  <a:gd name="T12" fmla="*/ 302 w 500"/>
                  <a:gd name="T13" fmla="*/ 93 h 300"/>
                  <a:gd name="T14" fmla="*/ 284 w 500"/>
                  <a:gd name="T15" fmla="*/ 162 h 300"/>
                  <a:gd name="T16" fmla="*/ 264 w 500"/>
                  <a:gd name="T17" fmla="*/ 202 h 300"/>
                  <a:gd name="T18" fmla="*/ 223 w 500"/>
                  <a:gd name="T19" fmla="*/ 182 h 300"/>
                  <a:gd name="T20" fmla="*/ 129 w 500"/>
                  <a:gd name="T21" fmla="*/ 120 h 300"/>
                  <a:gd name="T22" fmla="*/ 73 w 500"/>
                  <a:gd name="T23" fmla="*/ 177 h 300"/>
                  <a:gd name="T24" fmla="*/ 91 w 500"/>
                  <a:gd name="T25" fmla="*/ 231 h 300"/>
                  <a:gd name="T26" fmla="*/ 103 w 500"/>
                  <a:gd name="T27" fmla="*/ 275 h 300"/>
                  <a:gd name="T28" fmla="*/ 59 w 500"/>
                  <a:gd name="T29" fmla="*/ 287 h 300"/>
                  <a:gd name="T30" fmla="*/ 9 w 500"/>
                  <a:gd name="T31" fmla="*/ 165 h 300"/>
                  <a:gd name="T32" fmla="*/ 119 w 500"/>
                  <a:gd name="T33" fmla="*/ 56 h 300"/>
                  <a:gd name="T34" fmla="*/ 231 w 500"/>
                  <a:gd name="T35" fmla="*/ 86 h 300"/>
                  <a:gd name="T36" fmla="*/ 255 w 500"/>
                  <a:gd name="T37" fmla="*/ 48 h 300"/>
                  <a:gd name="T38" fmla="*/ 389 w 500"/>
                  <a:gd name="T39" fmla="*/ 17 h 300"/>
                  <a:gd name="T40" fmla="*/ 457 w 500"/>
                  <a:gd name="T41" fmla="*/ 69 h 300"/>
                  <a:gd name="T42" fmla="*/ 465 w 500"/>
                  <a:gd name="T43" fmla="*/ 276 h 300"/>
                  <a:gd name="T44" fmla="*/ 434 w 500"/>
                  <a:gd name="T45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0" h="300">
                    <a:moveTo>
                      <a:pt x="434" y="300"/>
                    </a:moveTo>
                    <a:cubicBezTo>
                      <a:pt x="431" y="300"/>
                      <a:pt x="428" y="300"/>
                      <a:pt x="425" y="299"/>
                    </a:cubicBezTo>
                    <a:cubicBezTo>
                      <a:pt x="408" y="295"/>
                      <a:pt x="398" y="277"/>
                      <a:pt x="403" y="260"/>
                    </a:cubicBezTo>
                    <a:cubicBezTo>
                      <a:pt x="403" y="260"/>
                      <a:pt x="403" y="260"/>
                      <a:pt x="403" y="260"/>
                    </a:cubicBezTo>
                    <a:cubicBezTo>
                      <a:pt x="411" y="230"/>
                      <a:pt x="426" y="144"/>
                      <a:pt x="401" y="101"/>
                    </a:cubicBezTo>
                    <a:cubicBezTo>
                      <a:pt x="394" y="90"/>
                      <a:pt x="386" y="83"/>
                      <a:pt x="373" y="80"/>
                    </a:cubicBezTo>
                    <a:cubicBezTo>
                      <a:pt x="341" y="72"/>
                      <a:pt x="318" y="77"/>
                      <a:pt x="302" y="93"/>
                    </a:cubicBezTo>
                    <a:cubicBezTo>
                      <a:pt x="283" y="113"/>
                      <a:pt x="280" y="148"/>
                      <a:pt x="284" y="162"/>
                    </a:cubicBezTo>
                    <a:cubicBezTo>
                      <a:pt x="290" y="178"/>
                      <a:pt x="280" y="196"/>
                      <a:pt x="264" y="202"/>
                    </a:cubicBezTo>
                    <a:cubicBezTo>
                      <a:pt x="247" y="207"/>
                      <a:pt x="229" y="199"/>
                      <a:pt x="223" y="182"/>
                    </a:cubicBezTo>
                    <a:cubicBezTo>
                      <a:pt x="220" y="175"/>
                      <a:pt x="194" y="110"/>
                      <a:pt x="129" y="120"/>
                    </a:cubicBezTo>
                    <a:cubicBezTo>
                      <a:pt x="85" y="127"/>
                      <a:pt x="75" y="165"/>
                      <a:pt x="73" y="177"/>
                    </a:cubicBezTo>
                    <a:cubicBezTo>
                      <a:pt x="69" y="200"/>
                      <a:pt x="76" y="223"/>
                      <a:pt x="91" y="231"/>
                    </a:cubicBezTo>
                    <a:cubicBezTo>
                      <a:pt x="107" y="240"/>
                      <a:pt x="112" y="259"/>
                      <a:pt x="103" y="275"/>
                    </a:cubicBezTo>
                    <a:cubicBezTo>
                      <a:pt x="95" y="291"/>
                      <a:pt x="75" y="296"/>
                      <a:pt x="59" y="287"/>
                    </a:cubicBezTo>
                    <a:cubicBezTo>
                      <a:pt x="20" y="265"/>
                      <a:pt x="0" y="216"/>
                      <a:pt x="9" y="165"/>
                    </a:cubicBezTo>
                    <a:cubicBezTo>
                      <a:pt x="19" y="107"/>
                      <a:pt x="61" y="66"/>
                      <a:pt x="119" y="56"/>
                    </a:cubicBezTo>
                    <a:cubicBezTo>
                      <a:pt x="166" y="49"/>
                      <a:pt x="203" y="64"/>
                      <a:pt x="231" y="86"/>
                    </a:cubicBezTo>
                    <a:cubicBezTo>
                      <a:pt x="236" y="72"/>
                      <a:pt x="245" y="59"/>
                      <a:pt x="255" y="48"/>
                    </a:cubicBezTo>
                    <a:cubicBezTo>
                      <a:pt x="278" y="24"/>
                      <a:pt x="319" y="0"/>
                      <a:pt x="389" y="17"/>
                    </a:cubicBezTo>
                    <a:cubicBezTo>
                      <a:pt x="418" y="25"/>
                      <a:pt x="442" y="42"/>
                      <a:pt x="457" y="69"/>
                    </a:cubicBezTo>
                    <a:cubicBezTo>
                      <a:pt x="500" y="142"/>
                      <a:pt x="469" y="263"/>
                      <a:pt x="465" y="276"/>
                    </a:cubicBezTo>
                    <a:cubicBezTo>
                      <a:pt x="461" y="291"/>
                      <a:pt x="448" y="300"/>
                      <a:pt x="434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xmlns="" id="{D96C66C6-787D-48B1-BCAC-7055B27613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77645" y="3163304"/>
                <a:ext cx="404715" cy="553946"/>
              </a:xfrm>
              <a:custGeom>
                <a:avLst/>
                <a:gdLst>
                  <a:gd name="T0" fmla="*/ 186 w 219"/>
                  <a:gd name="T1" fmla="*/ 300 h 300"/>
                  <a:gd name="T2" fmla="*/ 186 w 219"/>
                  <a:gd name="T3" fmla="*/ 300 h 300"/>
                  <a:gd name="T4" fmla="*/ 154 w 219"/>
                  <a:gd name="T5" fmla="*/ 268 h 300"/>
                  <a:gd name="T6" fmla="*/ 131 w 219"/>
                  <a:gd name="T7" fmla="*/ 72 h 300"/>
                  <a:gd name="T8" fmla="*/ 109 w 219"/>
                  <a:gd name="T9" fmla="*/ 65 h 300"/>
                  <a:gd name="T10" fmla="*/ 64 w 219"/>
                  <a:gd name="T11" fmla="*/ 108 h 300"/>
                  <a:gd name="T12" fmla="*/ 32 w 219"/>
                  <a:gd name="T13" fmla="*/ 140 h 300"/>
                  <a:gd name="T14" fmla="*/ 32 w 219"/>
                  <a:gd name="T15" fmla="*/ 140 h 300"/>
                  <a:gd name="T16" fmla="*/ 0 w 219"/>
                  <a:gd name="T17" fmla="*/ 108 h 300"/>
                  <a:gd name="T18" fmla="*/ 109 w 219"/>
                  <a:gd name="T19" fmla="*/ 0 h 300"/>
                  <a:gd name="T20" fmla="*/ 177 w 219"/>
                  <a:gd name="T21" fmla="*/ 26 h 300"/>
                  <a:gd name="T22" fmla="*/ 218 w 219"/>
                  <a:gd name="T23" fmla="*/ 268 h 300"/>
                  <a:gd name="T24" fmla="*/ 186 w 219"/>
                  <a:gd name="T25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9" h="300">
                    <a:moveTo>
                      <a:pt x="186" y="300"/>
                    </a:move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68" y="300"/>
                      <a:pt x="154" y="286"/>
                      <a:pt x="154" y="268"/>
                    </a:cubicBezTo>
                    <a:cubicBezTo>
                      <a:pt x="154" y="179"/>
                      <a:pt x="154" y="95"/>
                      <a:pt x="131" y="72"/>
                    </a:cubicBezTo>
                    <a:cubicBezTo>
                      <a:pt x="128" y="69"/>
                      <a:pt x="123" y="65"/>
                      <a:pt x="109" y="65"/>
                    </a:cubicBezTo>
                    <a:cubicBezTo>
                      <a:pt x="68" y="65"/>
                      <a:pt x="64" y="98"/>
                      <a:pt x="64" y="108"/>
                    </a:cubicBezTo>
                    <a:cubicBezTo>
                      <a:pt x="64" y="126"/>
                      <a:pt x="50" y="140"/>
                      <a:pt x="32" y="140"/>
                    </a:cubicBezTo>
                    <a:cubicBezTo>
                      <a:pt x="32" y="140"/>
                      <a:pt x="32" y="140"/>
                      <a:pt x="32" y="140"/>
                    </a:cubicBezTo>
                    <a:cubicBezTo>
                      <a:pt x="14" y="140"/>
                      <a:pt x="0" y="126"/>
                      <a:pt x="0" y="108"/>
                    </a:cubicBezTo>
                    <a:cubicBezTo>
                      <a:pt x="0" y="64"/>
                      <a:pt x="29" y="0"/>
                      <a:pt x="109" y="0"/>
                    </a:cubicBezTo>
                    <a:cubicBezTo>
                      <a:pt x="137" y="0"/>
                      <a:pt x="160" y="9"/>
                      <a:pt x="177" y="26"/>
                    </a:cubicBezTo>
                    <a:cubicBezTo>
                      <a:pt x="219" y="69"/>
                      <a:pt x="219" y="152"/>
                      <a:pt x="218" y="268"/>
                    </a:cubicBezTo>
                    <a:cubicBezTo>
                      <a:pt x="218" y="286"/>
                      <a:pt x="204" y="300"/>
                      <a:pt x="186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xmlns="" id="{00105899-CD7B-4A75-A3B2-E64FA42FDC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97272" y="2429087"/>
                <a:ext cx="1456497" cy="2165644"/>
              </a:xfrm>
              <a:custGeom>
                <a:avLst/>
                <a:gdLst>
                  <a:gd name="T0" fmla="*/ 291 w 788"/>
                  <a:gd name="T1" fmla="*/ 1174 h 1174"/>
                  <a:gd name="T2" fmla="*/ 265 w 788"/>
                  <a:gd name="T3" fmla="*/ 1173 h 1174"/>
                  <a:gd name="T4" fmla="*/ 78 w 788"/>
                  <a:gd name="T5" fmla="*/ 1075 h 1174"/>
                  <a:gd name="T6" fmla="*/ 7 w 788"/>
                  <a:gd name="T7" fmla="*/ 812 h 1174"/>
                  <a:gd name="T8" fmla="*/ 7 w 788"/>
                  <a:gd name="T9" fmla="*/ 33 h 1174"/>
                  <a:gd name="T10" fmla="*/ 39 w 788"/>
                  <a:gd name="T11" fmla="*/ 0 h 1174"/>
                  <a:gd name="T12" fmla="*/ 71 w 788"/>
                  <a:gd name="T13" fmla="*/ 33 h 1174"/>
                  <a:gd name="T14" fmla="*/ 71 w 788"/>
                  <a:gd name="T15" fmla="*/ 813 h 1174"/>
                  <a:gd name="T16" fmla="*/ 71 w 788"/>
                  <a:gd name="T17" fmla="*/ 816 h 1174"/>
                  <a:gd name="T18" fmla="*/ 131 w 788"/>
                  <a:gd name="T19" fmla="*/ 1037 h 1174"/>
                  <a:gd name="T20" fmla="*/ 271 w 788"/>
                  <a:gd name="T21" fmla="*/ 1108 h 1174"/>
                  <a:gd name="T22" fmla="*/ 404 w 788"/>
                  <a:gd name="T23" fmla="*/ 1068 h 1174"/>
                  <a:gd name="T24" fmla="*/ 437 w 788"/>
                  <a:gd name="T25" fmla="*/ 1061 h 1174"/>
                  <a:gd name="T26" fmla="*/ 637 w 788"/>
                  <a:gd name="T27" fmla="*/ 1027 h 1174"/>
                  <a:gd name="T28" fmla="*/ 711 w 788"/>
                  <a:gd name="T29" fmla="*/ 809 h 1174"/>
                  <a:gd name="T30" fmla="*/ 650 w 788"/>
                  <a:gd name="T31" fmla="*/ 707 h 1174"/>
                  <a:gd name="T32" fmla="*/ 543 w 788"/>
                  <a:gd name="T33" fmla="*/ 671 h 1174"/>
                  <a:gd name="T34" fmla="*/ 516 w 788"/>
                  <a:gd name="T35" fmla="*/ 661 h 1174"/>
                  <a:gd name="T36" fmla="*/ 507 w 788"/>
                  <a:gd name="T37" fmla="*/ 634 h 1174"/>
                  <a:gd name="T38" fmla="*/ 484 w 788"/>
                  <a:gd name="T39" fmla="*/ 518 h 1174"/>
                  <a:gd name="T40" fmla="*/ 423 w 788"/>
                  <a:gd name="T41" fmla="*/ 493 h 1174"/>
                  <a:gd name="T42" fmla="*/ 420 w 788"/>
                  <a:gd name="T43" fmla="*/ 493 h 1174"/>
                  <a:gd name="T44" fmla="*/ 337 w 788"/>
                  <a:gd name="T45" fmla="*/ 588 h 1174"/>
                  <a:gd name="T46" fmla="*/ 304 w 788"/>
                  <a:gd name="T47" fmla="*/ 620 h 1174"/>
                  <a:gd name="T48" fmla="*/ 273 w 788"/>
                  <a:gd name="T49" fmla="*/ 587 h 1174"/>
                  <a:gd name="T50" fmla="*/ 424 w 788"/>
                  <a:gd name="T51" fmla="*/ 428 h 1174"/>
                  <a:gd name="T52" fmla="*/ 533 w 788"/>
                  <a:gd name="T53" fmla="*/ 476 h 1174"/>
                  <a:gd name="T54" fmla="*/ 573 w 788"/>
                  <a:gd name="T55" fmla="*/ 607 h 1174"/>
                  <a:gd name="T56" fmla="*/ 691 w 788"/>
                  <a:gd name="T57" fmla="*/ 656 h 1174"/>
                  <a:gd name="T58" fmla="*/ 775 w 788"/>
                  <a:gd name="T59" fmla="*/ 803 h 1174"/>
                  <a:gd name="T60" fmla="*/ 679 w 788"/>
                  <a:gd name="T61" fmla="*/ 1076 h 1174"/>
                  <a:gd name="T62" fmla="*/ 434 w 788"/>
                  <a:gd name="T63" fmla="*/ 1127 h 1174"/>
                  <a:gd name="T64" fmla="*/ 291 w 788"/>
                  <a:gd name="T65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88" h="1174">
                    <a:moveTo>
                      <a:pt x="291" y="1174"/>
                    </a:moveTo>
                    <a:cubicBezTo>
                      <a:pt x="283" y="1174"/>
                      <a:pt x="274" y="1174"/>
                      <a:pt x="265" y="1173"/>
                    </a:cubicBezTo>
                    <a:cubicBezTo>
                      <a:pt x="189" y="1166"/>
                      <a:pt x="117" y="1128"/>
                      <a:pt x="78" y="1075"/>
                    </a:cubicBezTo>
                    <a:cubicBezTo>
                      <a:pt x="0" y="966"/>
                      <a:pt x="6" y="828"/>
                      <a:pt x="7" y="81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15"/>
                      <a:pt x="21" y="0"/>
                      <a:pt x="39" y="0"/>
                    </a:cubicBezTo>
                    <a:cubicBezTo>
                      <a:pt x="57" y="0"/>
                      <a:pt x="71" y="15"/>
                      <a:pt x="71" y="33"/>
                    </a:cubicBezTo>
                    <a:cubicBezTo>
                      <a:pt x="71" y="813"/>
                      <a:pt x="71" y="813"/>
                      <a:pt x="71" y="813"/>
                    </a:cubicBezTo>
                    <a:cubicBezTo>
                      <a:pt x="71" y="814"/>
                      <a:pt x="71" y="815"/>
                      <a:pt x="71" y="816"/>
                    </a:cubicBezTo>
                    <a:cubicBezTo>
                      <a:pt x="71" y="817"/>
                      <a:pt x="63" y="943"/>
                      <a:pt x="131" y="1037"/>
                    </a:cubicBezTo>
                    <a:cubicBezTo>
                      <a:pt x="159" y="1075"/>
                      <a:pt x="214" y="1103"/>
                      <a:pt x="271" y="1108"/>
                    </a:cubicBezTo>
                    <a:cubicBezTo>
                      <a:pt x="323" y="1113"/>
                      <a:pt x="370" y="1099"/>
                      <a:pt x="404" y="1068"/>
                    </a:cubicBezTo>
                    <a:cubicBezTo>
                      <a:pt x="413" y="1059"/>
                      <a:pt x="426" y="1057"/>
                      <a:pt x="437" y="1061"/>
                    </a:cubicBezTo>
                    <a:cubicBezTo>
                      <a:pt x="442" y="1063"/>
                      <a:pt x="550" y="1101"/>
                      <a:pt x="637" y="1027"/>
                    </a:cubicBezTo>
                    <a:cubicBezTo>
                      <a:pt x="698" y="974"/>
                      <a:pt x="721" y="907"/>
                      <a:pt x="711" y="809"/>
                    </a:cubicBezTo>
                    <a:cubicBezTo>
                      <a:pt x="707" y="772"/>
                      <a:pt x="685" y="734"/>
                      <a:pt x="650" y="707"/>
                    </a:cubicBezTo>
                    <a:cubicBezTo>
                      <a:pt x="617" y="680"/>
                      <a:pt x="578" y="667"/>
                      <a:pt x="543" y="671"/>
                    </a:cubicBezTo>
                    <a:cubicBezTo>
                      <a:pt x="533" y="672"/>
                      <a:pt x="523" y="669"/>
                      <a:pt x="516" y="661"/>
                    </a:cubicBezTo>
                    <a:cubicBezTo>
                      <a:pt x="509" y="654"/>
                      <a:pt x="505" y="644"/>
                      <a:pt x="507" y="634"/>
                    </a:cubicBezTo>
                    <a:cubicBezTo>
                      <a:pt x="510" y="613"/>
                      <a:pt x="512" y="551"/>
                      <a:pt x="484" y="518"/>
                    </a:cubicBezTo>
                    <a:cubicBezTo>
                      <a:pt x="470" y="501"/>
                      <a:pt x="450" y="493"/>
                      <a:pt x="423" y="493"/>
                    </a:cubicBezTo>
                    <a:cubicBezTo>
                      <a:pt x="422" y="493"/>
                      <a:pt x="421" y="493"/>
                      <a:pt x="420" y="493"/>
                    </a:cubicBezTo>
                    <a:cubicBezTo>
                      <a:pt x="364" y="493"/>
                      <a:pt x="339" y="521"/>
                      <a:pt x="337" y="588"/>
                    </a:cubicBezTo>
                    <a:cubicBezTo>
                      <a:pt x="337" y="606"/>
                      <a:pt x="322" y="620"/>
                      <a:pt x="304" y="620"/>
                    </a:cubicBezTo>
                    <a:cubicBezTo>
                      <a:pt x="286" y="619"/>
                      <a:pt x="272" y="604"/>
                      <a:pt x="273" y="587"/>
                    </a:cubicBezTo>
                    <a:cubicBezTo>
                      <a:pt x="275" y="447"/>
                      <a:pt x="368" y="427"/>
                      <a:pt x="424" y="428"/>
                    </a:cubicBezTo>
                    <a:cubicBezTo>
                      <a:pt x="470" y="429"/>
                      <a:pt x="507" y="445"/>
                      <a:pt x="533" y="476"/>
                    </a:cubicBezTo>
                    <a:cubicBezTo>
                      <a:pt x="567" y="516"/>
                      <a:pt x="573" y="570"/>
                      <a:pt x="573" y="607"/>
                    </a:cubicBezTo>
                    <a:cubicBezTo>
                      <a:pt x="614" y="611"/>
                      <a:pt x="655" y="628"/>
                      <a:pt x="691" y="656"/>
                    </a:cubicBezTo>
                    <a:cubicBezTo>
                      <a:pt x="739" y="695"/>
                      <a:pt x="770" y="748"/>
                      <a:pt x="775" y="803"/>
                    </a:cubicBezTo>
                    <a:cubicBezTo>
                      <a:pt x="788" y="920"/>
                      <a:pt x="756" y="1010"/>
                      <a:pt x="679" y="1076"/>
                    </a:cubicBezTo>
                    <a:cubicBezTo>
                      <a:pt x="587" y="1155"/>
                      <a:pt x="477" y="1138"/>
                      <a:pt x="434" y="1127"/>
                    </a:cubicBezTo>
                    <a:cubicBezTo>
                      <a:pt x="394" y="1158"/>
                      <a:pt x="345" y="1174"/>
                      <a:pt x="291" y="11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xmlns="" id="{0DF87FFB-2247-47C5-BF11-B5817F9956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88347" y="2547277"/>
                <a:ext cx="893000" cy="1427845"/>
              </a:xfrm>
              <a:custGeom>
                <a:avLst/>
                <a:gdLst>
                  <a:gd name="T0" fmla="*/ 325 w 483"/>
                  <a:gd name="T1" fmla="*/ 774 h 774"/>
                  <a:gd name="T2" fmla="*/ 293 w 483"/>
                  <a:gd name="T3" fmla="*/ 749 h 774"/>
                  <a:gd name="T4" fmla="*/ 318 w 483"/>
                  <a:gd name="T5" fmla="*/ 710 h 774"/>
                  <a:gd name="T6" fmla="*/ 418 w 483"/>
                  <a:gd name="T7" fmla="*/ 557 h 774"/>
                  <a:gd name="T8" fmla="*/ 302 w 483"/>
                  <a:gd name="T9" fmla="*/ 406 h 774"/>
                  <a:gd name="T10" fmla="*/ 276 w 483"/>
                  <a:gd name="T11" fmla="*/ 381 h 774"/>
                  <a:gd name="T12" fmla="*/ 290 w 483"/>
                  <a:gd name="T13" fmla="*/ 347 h 774"/>
                  <a:gd name="T14" fmla="*/ 361 w 483"/>
                  <a:gd name="T15" fmla="*/ 246 h 774"/>
                  <a:gd name="T16" fmla="*/ 331 w 483"/>
                  <a:gd name="T17" fmla="*/ 132 h 774"/>
                  <a:gd name="T18" fmla="*/ 160 w 483"/>
                  <a:gd name="T19" fmla="*/ 86 h 774"/>
                  <a:gd name="T20" fmla="*/ 67 w 483"/>
                  <a:gd name="T21" fmla="*/ 180 h 774"/>
                  <a:gd name="T22" fmla="*/ 31 w 483"/>
                  <a:gd name="T23" fmla="*/ 208 h 774"/>
                  <a:gd name="T24" fmla="*/ 3 w 483"/>
                  <a:gd name="T25" fmla="*/ 172 h 774"/>
                  <a:gd name="T26" fmla="*/ 145 w 483"/>
                  <a:gd name="T27" fmla="*/ 23 h 774"/>
                  <a:gd name="T28" fmla="*/ 384 w 483"/>
                  <a:gd name="T29" fmla="*/ 95 h 774"/>
                  <a:gd name="T30" fmla="*/ 424 w 483"/>
                  <a:gd name="T31" fmla="*/ 259 h 774"/>
                  <a:gd name="T32" fmla="*/ 369 w 483"/>
                  <a:gd name="T33" fmla="*/ 363 h 774"/>
                  <a:gd name="T34" fmla="*/ 483 w 483"/>
                  <a:gd name="T35" fmla="*/ 557 h 774"/>
                  <a:gd name="T36" fmla="*/ 332 w 483"/>
                  <a:gd name="T37" fmla="*/ 774 h 774"/>
                  <a:gd name="T38" fmla="*/ 325 w 483"/>
                  <a:gd name="T39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3" h="774">
                    <a:moveTo>
                      <a:pt x="325" y="774"/>
                    </a:moveTo>
                    <a:cubicBezTo>
                      <a:pt x="310" y="774"/>
                      <a:pt x="297" y="764"/>
                      <a:pt x="293" y="749"/>
                    </a:cubicBezTo>
                    <a:cubicBezTo>
                      <a:pt x="290" y="732"/>
                      <a:pt x="300" y="714"/>
                      <a:pt x="318" y="710"/>
                    </a:cubicBezTo>
                    <a:cubicBezTo>
                      <a:pt x="323" y="709"/>
                      <a:pt x="418" y="685"/>
                      <a:pt x="418" y="557"/>
                    </a:cubicBezTo>
                    <a:cubicBezTo>
                      <a:pt x="418" y="466"/>
                      <a:pt x="350" y="414"/>
                      <a:pt x="302" y="406"/>
                    </a:cubicBezTo>
                    <a:cubicBezTo>
                      <a:pt x="289" y="404"/>
                      <a:pt x="279" y="394"/>
                      <a:pt x="276" y="381"/>
                    </a:cubicBezTo>
                    <a:cubicBezTo>
                      <a:pt x="273" y="368"/>
                      <a:pt x="279" y="354"/>
                      <a:pt x="290" y="347"/>
                    </a:cubicBezTo>
                    <a:cubicBezTo>
                      <a:pt x="290" y="347"/>
                      <a:pt x="348" y="307"/>
                      <a:pt x="361" y="246"/>
                    </a:cubicBezTo>
                    <a:cubicBezTo>
                      <a:pt x="368" y="209"/>
                      <a:pt x="358" y="171"/>
                      <a:pt x="331" y="132"/>
                    </a:cubicBezTo>
                    <a:cubicBezTo>
                      <a:pt x="303" y="91"/>
                      <a:pt x="226" y="70"/>
                      <a:pt x="160" y="86"/>
                    </a:cubicBezTo>
                    <a:cubicBezTo>
                      <a:pt x="129" y="93"/>
                      <a:pt x="75" y="116"/>
                      <a:pt x="67" y="180"/>
                    </a:cubicBezTo>
                    <a:cubicBezTo>
                      <a:pt x="65" y="198"/>
                      <a:pt x="48" y="211"/>
                      <a:pt x="31" y="208"/>
                    </a:cubicBezTo>
                    <a:cubicBezTo>
                      <a:pt x="13" y="206"/>
                      <a:pt x="0" y="190"/>
                      <a:pt x="3" y="172"/>
                    </a:cubicBezTo>
                    <a:cubicBezTo>
                      <a:pt x="12" y="97"/>
                      <a:pt x="64" y="42"/>
                      <a:pt x="145" y="23"/>
                    </a:cubicBezTo>
                    <a:cubicBezTo>
                      <a:pt x="238" y="0"/>
                      <a:pt x="341" y="32"/>
                      <a:pt x="384" y="95"/>
                    </a:cubicBezTo>
                    <a:cubicBezTo>
                      <a:pt x="421" y="150"/>
                      <a:pt x="435" y="205"/>
                      <a:pt x="424" y="259"/>
                    </a:cubicBezTo>
                    <a:cubicBezTo>
                      <a:pt x="415" y="303"/>
                      <a:pt x="391" y="338"/>
                      <a:pt x="369" y="363"/>
                    </a:cubicBezTo>
                    <a:cubicBezTo>
                      <a:pt x="427" y="394"/>
                      <a:pt x="483" y="460"/>
                      <a:pt x="483" y="557"/>
                    </a:cubicBezTo>
                    <a:cubicBezTo>
                      <a:pt x="483" y="702"/>
                      <a:pt x="384" y="762"/>
                      <a:pt x="332" y="774"/>
                    </a:cubicBezTo>
                    <a:cubicBezTo>
                      <a:pt x="330" y="774"/>
                      <a:pt x="327" y="774"/>
                      <a:pt x="325" y="7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xmlns="" id="{EE7B1A07-72C8-4D3B-95C7-D12A5ADE3E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09777" y="1961097"/>
                <a:ext cx="1243992" cy="1023130"/>
              </a:xfrm>
              <a:custGeom>
                <a:avLst/>
                <a:gdLst>
                  <a:gd name="T0" fmla="*/ 251 w 673"/>
                  <a:gd name="T1" fmla="*/ 555 h 555"/>
                  <a:gd name="T2" fmla="*/ 108 w 673"/>
                  <a:gd name="T3" fmla="*/ 494 h 555"/>
                  <a:gd name="T4" fmla="*/ 7 w 673"/>
                  <a:gd name="T5" fmla="*/ 222 h 555"/>
                  <a:gd name="T6" fmla="*/ 143 w 673"/>
                  <a:gd name="T7" fmla="*/ 30 h 555"/>
                  <a:gd name="T8" fmla="*/ 352 w 673"/>
                  <a:gd name="T9" fmla="*/ 54 h 555"/>
                  <a:gd name="T10" fmla="*/ 403 w 673"/>
                  <a:gd name="T11" fmla="*/ 143 h 555"/>
                  <a:gd name="T12" fmla="*/ 566 w 673"/>
                  <a:gd name="T13" fmla="*/ 150 h 555"/>
                  <a:gd name="T14" fmla="*/ 663 w 673"/>
                  <a:gd name="T15" fmla="*/ 370 h 555"/>
                  <a:gd name="T16" fmla="*/ 626 w 673"/>
                  <a:gd name="T17" fmla="*/ 398 h 555"/>
                  <a:gd name="T18" fmla="*/ 598 w 673"/>
                  <a:gd name="T19" fmla="*/ 362 h 555"/>
                  <a:gd name="T20" fmla="*/ 535 w 673"/>
                  <a:gd name="T21" fmla="*/ 207 h 555"/>
                  <a:gd name="T22" fmla="*/ 393 w 673"/>
                  <a:gd name="T23" fmla="*/ 224 h 555"/>
                  <a:gd name="T24" fmla="*/ 355 w 673"/>
                  <a:gd name="T25" fmla="*/ 228 h 555"/>
                  <a:gd name="T26" fmla="*/ 340 w 673"/>
                  <a:gd name="T27" fmla="*/ 193 h 555"/>
                  <a:gd name="T28" fmla="*/ 308 w 673"/>
                  <a:gd name="T29" fmla="*/ 102 h 555"/>
                  <a:gd name="T30" fmla="*/ 168 w 673"/>
                  <a:gd name="T31" fmla="*/ 90 h 555"/>
                  <a:gd name="T32" fmla="*/ 71 w 673"/>
                  <a:gd name="T33" fmla="*/ 226 h 555"/>
                  <a:gd name="T34" fmla="*/ 152 w 673"/>
                  <a:gd name="T35" fmla="*/ 446 h 555"/>
                  <a:gd name="T36" fmla="*/ 265 w 673"/>
                  <a:gd name="T37" fmla="*/ 490 h 555"/>
                  <a:gd name="T38" fmla="*/ 330 w 673"/>
                  <a:gd name="T39" fmla="*/ 427 h 555"/>
                  <a:gd name="T40" fmla="*/ 298 w 673"/>
                  <a:gd name="T41" fmla="*/ 340 h 555"/>
                  <a:gd name="T42" fmla="*/ 253 w 673"/>
                  <a:gd name="T43" fmla="*/ 333 h 555"/>
                  <a:gd name="T44" fmla="*/ 230 w 673"/>
                  <a:gd name="T45" fmla="*/ 354 h 555"/>
                  <a:gd name="T46" fmla="*/ 188 w 673"/>
                  <a:gd name="T47" fmla="*/ 371 h 555"/>
                  <a:gd name="T48" fmla="*/ 171 w 673"/>
                  <a:gd name="T49" fmla="*/ 328 h 555"/>
                  <a:gd name="T50" fmla="*/ 230 w 673"/>
                  <a:gd name="T51" fmla="*/ 272 h 555"/>
                  <a:gd name="T52" fmla="*/ 327 w 673"/>
                  <a:gd name="T53" fmla="*/ 283 h 555"/>
                  <a:gd name="T54" fmla="*/ 394 w 673"/>
                  <a:gd name="T55" fmla="*/ 438 h 555"/>
                  <a:gd name="T56" fmla="*/ 273 w 673"/>
                  <a:gd name="T57" fmla="*/ 554 h 555"/>
                  <a:gd name="T58" fmla="*/ 251 w 673"/>
                  <a:gd name="T59" fmla="*/ 555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3" h="555">
                    <a:moveTo>
                      <a:pt x="251" y="555"/>
                    </a:moveTo>
                    <a:cubicBezTo>
                      <a:pt x="201" y="555"/>
                      <a:pt x="151" y="534"/>
                      <a:pt x="108" y="494"/>
                    </a:cubicBezTo>
                    <a:cubicBezTo>
                      <a:pt x="38" y="428"/>
                      <a:pt x="0" y="327"/>
                      <a:pt x="7" y="222"/>
                    </a:cubicBezTo>
                    <a:cubicBezTo>
                      <a:pt x="12" y="133"/>
                      <a:pt x="62" y="63"/>
                      <a:pt x="143" y="30"/>
                    </a:cubicBezTo>
                    <a:cubicBezTo>
                      <a:pt x="219" y="0"/>
                      <a:pt x="302" y="9"/>
                      <a:pt x="352" y="54"/>
                    </a:cubicBezTo>
                    <a:cubicBezTo>
                      <a:pt x="383" y="83"/>
                      <a:pt x="397" y="116"/>
                      <a:pt x="403" y="143"/>
                    </a:cubicBezTo>
                    <a:cubicBezTo>
                      <a:pt x="442" y="126"/>
                      <a:pt x="501" y="115"/>
                      <a:pt x="566" y="150"/>
                    </a:cubicBezTo>
                    <a:cubicBezTo>
                      <a:pt x="632" y="186"/>
                      <a:pt x="673" y="280"/>
                      <a:pt x="663" y="370"/>
                    </a:cubicBezTo>
                    <a:cubicBezTo>
                      <a:pt x="660" y="388"/>
                      <a:pt x="644" y="401"/>
                      <a:pt x="626" y="398"/>
                    </a:cubicBezTo>
                    <a:cubicBezTo>
                      <a:pt x="609" y="396"/>
                      <a:pt x="596" y="380"/>
                      <a:pt x="598" y="362"/>
                    </a:cubicBezTo>
                    <a:cubicBezTo>
                      <a:pt x="607" y="292"/>
                      <a:pt x="572" y="227"/>
                      <a:pt x="535" y="207"/>
                    </a:cubicBezTo>
                    <a:cubicBezTo>
                      <a:pt x="458" y="166"/>
                      <a:pt x="394" y="224"/>
                      <a:pt x="393" y="224"/>
                    </a:cubicBezTo>
                    <a:cubicBezTo>
                      <a:pt x="383" y="234"/>
                      <a:pt x="367" y="235"/>
                      <a:pt x="355" y="228"/>
                    </a:cubicBezTo>
                    <a:cubicBezTo>
                      <a:pt x="343" y="221"/>
                      <a:pt x="336" y="206"/>
                      <a:pt x="340" y="193"/>
                    </a:cubicBezTo>
                    <a:cubicBezTo>
                      <a:pt x="340" y="191"/>
                      <a:pt x="351" y="141"/>
                      <a:pt x="308" y="102"/>
                    </a:cubicBezTo>
                    <a:cubicBezTo>
                      <a:pt x="278" y="75"/>
                      <a:pt x="219" y="70"/>
                      <a:pt x="168" y="90"/>
                    </a:cubicBezTo>
                    <a:cubicBezTo>
                      <a:pt x="141" y="101"/>
                      <a:pt x="77" y="137"/>
                      <a:pt x="71" y="226"/>
                    </a:cubicBezTo>
                    <a:cubicBezTo>
                      <a:pt x="66" y="310"/>
                      <a:pt x="97" y="395"/>
                      <a:pt x="152" y="446"/>
                    </a:cubicBezTo>
                    <a:cubicBezTo>
                      <a:pt x="187" y="479"/>
                      <a:pt x="227" y="494"/>
                      <a:pt x="265" y="490"/>
                    </a:cubicBezTo>
                    <a:cubicBezTo>
                      <a:pt x="313" y="484"/>
                      <a:pt x="327" y="448"/>
                      <a:pt x="330" y="427"/>
                    </a:cubicBezTo>
                    <a:cubicBezTo>
                      <a:pt x="337" y="391"/>
                      <a:pt x="322" y="353"/>
                      <a:pt x="298" y="340"/>
                    </a:cubicBezTo>
                    <a:cubicBezTo>
                      <a:pt x="280" y="331"/>
                      <a:pt x="265" y="329"/>
                      <a:pt x="253" y="333"/>
                    </a:cubicBezTo>
                    <a:cubicBezTo>
                      <a:pt x="238" y="338"/>
                      <a:pt x="230" y="354"/>
                      <a:pt x="230" y="354"/>
                    </a:cubicBezTo>
                    <a:cubicBezTo>
                      <a:pt x="223" y="370"/>
                      <a:pt x="204" y="378"/>
                      <a:pt x="188" y="371"/>
                    </a:cubicBezTo>
                    <a:cubicBezTo>
                      <a:pt x="171" y="364"/>
                      <a:pt x="164" y="345"/>
                      <a:pt x="171" y="328"/>
                    </a:cubicBezTo>
                    <a:cubicBezTo>
                      <a:pt x="172" y="324"/>
                      <a:pt x="189" y="287"/>
                      <a:pt x="230" y="272"/>
                    </a:cubicBezTo>
                    <a:cubicBezTo>
                      <a:pt x="260" y="261"/>
                      <a:pt x="292" y="265"/>
                      <a:pt x="327" y="283"/>
                    </a:cubicBezTo>
                    <a:cubicBezTo>
                      <a:pt x="377" y="308"/>
                      <a:pt x="405" y="374"/>
                      <a:pt x="394" y="438"/>
                    </a:cubicBezTo>
                    <a:cubicBezTo>
                      <a:pt x="383" y="502"/>
                      <a:pt x="336" y="546"/>
                      <a:pt x="273" y="554"/>
                    </a:cubicBezTo>
                    <a:cubicBezTo>
                      <a:pt x="265" y="555"/>
                      <a:pt x="258" y="555"/>
                      <a:pt x="251" y="555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3">
                <a:extLst>
                  <a:ext uri="{FF2B5EF4-FFF2-40B4-BE49-F238E27FC236}">
                    <a16:creationId xmlns:a16="http://schemas.microsoft.com/office/drawing/2014/main" xmlns="" id="{9FA8215C-B491-48BE-8ADF-9DEDEC7513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42861" y="3714863"/>
                <a:ext cx="922846" cy="553946"/>
              </a:xfrm>
              <a:custGeom>
                <a:avLst/>
                <a:gdLst>
                  <a:gd name="T0" fmla="*/ 67 w 500"/>
                  <a:gd name="T1" fmla="*/ 300 h 300"/>
                  <a:gd name="T2" fmla="*/ 35 w 500"/>
                  <a:gd name="T3" fmla="*/ 276 h 300"/>
                  <a:gd name="T4" fmla="*/ 43 w 500"/>
                  <a:gd name="T5" fmla="*/ 69 h 300"/>
                  <a:gd name="T6" fmla="*/ 111 w 500"/>
                  <a:gd name="T7" fmla="*/ 17 h 300"/>
                  <a:gd name="T8" fmla="*/ 245 w 500"/>
                  <a:gd name="T9" fmla="*/ 48 h 300"/>
                  <a:gd name="T10" fmla="*/ 270 w 500"/>
                  <a:gd name="T11" fmla="*/ 86 h 300"/>
                  <a:gd name="T12" fmla="*/ 382 w 500"/>
                  <a:gd name="T13" fmla="*/ 56 h 300"/>
                  <a:gd name="T14" fmla="*/ 491 w 500"/>
                  <a:gd name="T15" fmla="*/ 165 h 300"/>
                  <a:gd name="T16" fmla="*/ 441 w 500"/>
                  <a:gd name="T17" fmla="*/ 287 h 300"/>
                  <a:gd name="T18" fmla="*/ 397 w 500"/>
                  <a:gd name="T19" fmla="*/ 275 h 300"/>
                  <a:gd name="T20" fmla="*/ 409 w 500"/>
                  <a:gd name="T21" fmla="*/ 231 h 300"/>
                  <a:gd name="T22" fmla="*/ 427 w 500"/>
                  <a:gd name="T23" fmla="*/ 177 h 300"/>
                  <a:gd name="T24" fmla="*/ 371 w 500"/>
                  <a:gd name="T25" fmla="*/ 120 h 300"/>
                  <a:gd name="T26" fmla="*/ 277 w 500"/>
                  <a:gd name="T27" fmla="*/ 182 h 300"/>
                  <a:gd name="T28" fmla="*/ 236 w 500"/>
                  <a:gd name="T29" fmla="*/ 202 h 300"/>
                  <a:gd name="T30" fmla="*/ 216 w 500"/>
                  <a:gd name="T31" fmla="*/ 161 h 300"/>
                  <a:gd name="T32" fmla="*/ 198 w 500"/>
                  <a:gd name="T33" fmla="*/ 93 h 300"/>
                  <a:gd name="T34" fmla="*/ 127 w 500"/>
                  <a:gd name="T35" fmla="*/ 80 h 300"/>
                  <a:gd name="T36" fmla="*/ 99 w 500"/>
                  <a:gd name="T37" fmla="*/ 101 h 300"/>
                  <a:gd name="T38" fmla="*/ 98 w 500"/>
                  <a:gd name="T39" fmla="*/ 259 h 300"/>
                  <a:gd name="T40" fmla="*/ 75 w 500"/>
                  <a:gd name="T41" fmla="*/ 299 h 300"/>
                  <a:gd name="T42" fmla="*/ 67 w 500"/>
                  <a:gd name="T43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0" h="300">
                    <a:moveTo>
                      <a:pt x="67" y="300"/>
                    </a:moveTo>
                    <a:cubicBezTo>
                      <a:pt x="52" y="300"/>
                      <a:pt x="39" y="291"/>
                      <a:pt x="35" y="276"/>
                    </a:cubicBezTo>
                    <a:cubicBezTo>
                      <a:pt x="32" y="263"/>
                      <a:pt x="0" y="142"/>
                      <a:pt x="43" y="69"/>
                    </a:cubicBezTo>
                    <a:cubicBezTo>
                      <a:pt x="59" y="42"/>
                      <a:pt x="82" y="25"/>
                      <a:pt x="111" y="17"/>
                    </a:cubicBezTo>
                    <a:cubicBezTo>
                      <a:pt x="181" y="0"/>
                      <a:pt x="223" y="24"/>
                      <a:pt x="245" y="48"/>
                    </a:cubicBezTo>
                    <a:cubicBezTo>
                      <a:pt x="256" y="59"/>
                      <a:pt x="264" y="72"/>
                      <a:pt x="270" y="86"/>
                    </a:cubicBezTo>
                    <a:cubicBezTo>
                      <a:pt x="297" y="64"/>
                      <a:pt x="334" y="49"/>
                      <a:pt x="382" y="56"/>
                    </a:cubicBezTo>
                    <a:cubicBezTo>
                      <a:pt x="439" y="66"/>
                      <a:pt x="481" y="107"/>
                      <a:pt x="491" y="165"/>
                    </a:cubicBezTo>
                    <a:cubicBezTo>
                      <a:pt x="500" y="216"/>
                      <a:pt x="480" y="265"/>
                      <a:pt x="441" y="287"/>
                    </a:cubicBezTo>
                    <a:cubicBezTo>
                      <a:pt x="426" y="296"/>
                      <a:pt x="406" y="291"/>
                      <a:pt x="397" y="275"/>
                    </a:cubicBezTo>
                    <a:cubicBezTo>
                      <a:pt x="388" y="259"/>
                      <a:pt x="394" y="240"/>
                      <a:pt x="409" y="231"/>
                    </a:cubicBezTo>
                    <a:cubicBezTo>
                      <a:pt x="424" y="223"/>
                      <a:pt x="432" y="200"/>
                      <a:pt x="427" y="177"/>
                    </a:cubicBezTo>
                    <a:cubicBezTo>
                      <a:pt x="425" y="165"/>
                      <a:pt x="415" y="127"/>
                      <a:pt x="371" y="120"/>
                    </a:cubicBezTo>
                    <a:cubicBezTo>
                      <a:pt x="307" y="110"/>
                      <a:pt x="280" y="175"/>
                      <a:pt x="277" y="182"/>
                    </a:cubicBezTo>
                    <a:cubicBezTo>
                      <a:pt x="271" y="199"/>
                      <a:pt x="253" y="207"/>
                      <a:pt x="236" y="202"/>
                    </a:cubicBezTo>
                    <a:cubicBezTo>
                      <a:pt x="220" y="196"/>
                      <a:pt x="211" y="178"/>
                      <a:pt x="216" y="161"/>
                    </a:cubicBezTo>
                    <a:cubicBezTo>
                      <a:pt x="220" y="148"/>
                      <a:pt x="218" y="113"/>
                      <a:pt x="198" y="93"/>
                    </a:cubicBezTo>
                    <a:cubicBezTo>
                      <a:pt x="183" y="77"/>
                      <a:pt x="159" y="72"/>
                      <a:pt x="127" y="80"/>
                    </a:cubicBezTo>
                    <a:cubicBezTo>
                      <a:pt x="115" y="83"/>
                      <a:pt x="106" y="90"/>
                      <a:pt x="99" y="101"/>
                    </a:cubicBezTo>
                    <a:cubicBezTo>
                      <a:pt x="75" y="144"/>
                      <a:pt x="90" y="232"/>
                      <a:pt x="98" y="259"/>
                    </a:cubicBezTo>
                    <a:cubicBezTo>
                      <a:pt x="103" y="277"/>
                      <a:pt x="92" y="295"/>
                      <a:pt x="75" y="299"/>
                    </a:cubicBezTo>
                    <a:cubicBezTo>
                      <a:pt x="72" y="300"/>
                      <a:pt x="69" y="300"/>
                      <a:pt x="67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xmlns="" id="{E3D34D59-C5CF-4747-90A6-949C7B9CB4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37114" y="3163304"/>
                <a:ext cx="407103" cy="553946"/>
              </a:xfrm>
              <a:custGeom>
                <a:avLst/>
                <a:gdLst>
                  <a:gd name="T0" fmla="*/ 33 w 220"/>
                  <a:gd name="T1" fmla="*/ 300 h 300"/>
                  <a:gd name="T2" fmla="*/ 1 w 220"/>
                  <a:gd name="T3" fmla="*/ 268 h 300"/>
                  <a:gd name="T4" fmla="*/ 42 w 220"/>
                  <a:gd name="T5" fmla="*/ 26 h 300"/>
                  <a:gd name="T6" fmla="*/ 110 w 220"/>
                  <a:gd name="T7" fmla="*/ 0 h 300"/>
                  <a:gd name="T8" fmla="*/ 220 w 220"/>
                  <a:gd name="T9" fmla="*/ 108 h 300"/>
                  <a:gd name="T10" fmla="*/ 187 w 220"/>
                  <a:gd name="T11" fmla="*/ 140 h 300"/>
                  <a:gd name="T12" fmla="*/ 155 w 220"/>
                  <a:gd name="T13" fmla="*/ 108 h 300"/>
                  <a:gd name="T14" fmla="*/ 110 w 220"/>
                  <a:gd name="T15" fmla="*/ 65 h 300"/>
                  <a:gd name="T16" fmla="*/ 88 w 220"/>
                  <a:gd name="T17" fmla="*/ 72 h 300"/>
                  <a:gd name="T18" fmla="*/ 66 w 220"/>
                  <a:gd name="T19" fmla="*/ 268 h 300"/>
                  <a:gd name="T20" fmla="*/ 33 w 220"/>
                  <a:gd name="T21" fmla="*/ 300 h 300"/>
                  <a:gd name="T22" fmla="*/ 33 w 220"/>
                  <a:gd name="T23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0" h="300">
                    <a:moveTo>
                      <a:pt x="33" y="300"/>
                    </a:moveTo>
                    <a:cubicBezTo>
                      <a:pt x="16" y="300"/>
                      <a:pt x="1" y="286"/>
                      <a:pt x="1" y="268"/>
                    </a:cubicBezTo>
                    <a:cubicBezTo>
                      <a:pt x="0" y="152"/>
                      <a:pt x="0" y="69"/>
                      <a:pt x="42" y="26"/>
                    </a:cubicBezTo>
                    <a:cubicBezTo>
                      <a:pt x="59" y="9"/>
                      <a:pt x="82" y="0"/>
                      <a:pt x="110" y="0"/>
                    </a:cubicBezTo>
                    <a:cubicBezTo>
                      <a:pt x="191" y="0"/>
                      <a:pt x="220" y="64"/>
                      <a:pt x="220" y="108"/>
                    </a:cubicBezTo>
                    <a:cubicBezTo>
                      <a:pt x="220" y="126"/>
                      <a:pt x="205" y="140"/>
                      <a:pt x="187" y="140"/>
                    </a:cubicBezTo>
                    <a:cubicBezTo>
                      <a:pt x="170" y="140"/>
                      <a:pt x="155" y="126"/>
                      <a:pt x="155" y="108"/>
                    </a:cubicBezTo>
                    <a:cubicBezTo>
                      <a:pt x="155" y="95"/>
                      <a:pt x="150" y="65"/>
                      <a:pt x="110" y="65"/>
                    </a:cubicBezTo>
                    <a:cubicBezTo>
                      <a:pt x="97" y="65"/>
                      <a:pt x="91" y="69"/>
                      <a:pt x="88" y="72"/>
                    </a:cubicBezTo>
                    <a:cubicBezTo>
                      <a:pt x="65" y="95"/>
                      <a:pt x="65" y="179"/>
                      <a:pt x="66" y="268"/>
                    </a:cubicBezTo>
                    <a:cubicBezTo>
                      <a:pt x="66" y="286"/>
                      <a:pt x="51" y="300"/>
                      <a:pt x="33" y="300"/>
                    </a:cubicBezTo>
                    <a:cubicBezTo>
                      <a:pt x="33" y="300"/>
                      <a:pt x="33" y="300"/>
                      <a:pt x="33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5">
                <a:extLst>
                  <a:ext uri="{FF2B5EF4-FFF2-40B4-BE49-F238E27FC236}">
                    <a16:creationId xmlns:a16="http://schemas.microsoft.com/office/drawing/2014/main" xmlns="" id="{D9CC43A6-1E35-424C-AF91-E6C419E7D7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94197" y="4552946"/>
                <a:ext cx="508580" cy="616027"/>
              </a:xfrm>
              <a:custGeom>
                <a:avLst/>
                <a:gdLst>
                  <a:gd name="T0" fmla="*/ 35 w 275"/>
                  <a:gd name="T1" fmla="*/ 334 h 334"/>
                  <a:gd name="T2" fmla="*/ 30 w 275"/>
                  <a:gd name="T3" fmla="*/ 334 h 334"/>
                  <a:gd name="T4" fmla="*/ 3 w 275"/>
                  <a:gd name="T5" fmla="*/ 297 h 334"/>
                  <a:gd name="T6" fmla="*/ 220 w 275"/>
                  <a:gd name="T7" fmla="*/ 9 h 334"/>
                  <a:gd name="T8" fmla="*/ 265 w 275"/>
                  <a:gd name="T9" fmla="*/ 19 h 334"/>
                  <a:gd name="T10" fmla="*/ 255 w 275"/>
                  <a:gd name="T11" fmla="*/ 64 h 334"/>
                  <a:gd name="T12" fmla="*/ 67 w 275"/>
                  <a:gd name="T13" fmla="*/ 307 h 334"/>
                  <a:gd name="T14" fmla="*/ 35 w 275"/>
                  <a:gd name="T15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5" h="334">
                    <a:moveTo>
                      <a:pt x="35" y="334"/>
                    </a:moveTo>
                    <a:cubicBezTo>
                      <a:pt x="34" y="334"/>
                      <a:pt x="32" y="334"/>
                      <a:pt x="30" y="334"/>
                    </a:cubicBezTo>
                    <a:cubicBezTo>
                      <a:pt x="12" y="331"/>
                      <a:pt x="0" y="314"/>
                      <a:pt x="3" y="297"/>
                    </a:cubicBezTo>
                    <a:cubicBezTo>
                      <a:pt x="4" y="290"/>
                      <a:pt x="33" y="130"/>
                      <a:pt x="220" y="9"/>
                    </a:cubicBezTo>
                    <a:cubicBezTo>
                      <a:pt x="236" y="0"/>
                      <a:pt x="256" y="4"/>
                      <a:pt x="265" y="19"/>
                    </a:cubicBezTo>
                    <a:cubicBezTo>
                      <a:pt x="275" y="34"/>
                      <a:pt x="271" y="54"/>
                      <a:pt x="255" y="64"/>
                    </a:cubicBezTo>
                    <a:cubicBezTo>
                      <a:pt x="92" y="169"/>
                      <a:pt x="67" y="306"/>
                      <a:pt x="67" y="307"/>
                    </a:cubicBezTo>
                    <a:cubicBezTo>
                      <a:pt x="65" y="323"/>
                      <a:pt x="51" y="334"/>
                      <a:pt x="35" y="33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6">
                <a:extLst>
                  <a:ext uri="{FF2B5EF4-FFF2-40B4-BE49-F238E27FC236}">
                    <a16:creationId xmlns:a16="http://schemas.microsoft.com/office/drawing/2014/main" xmlns="" id="{E34E733F-B4C6-43A6-BC6D-41C98507CD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062064" y="4552946"/>
                <a:ext cx="450082" cy="445306"/>
              </a:xfrm>
              <a:custGeom>
                <a:avLst/>
                <a:gdLst>
                  <a:gd name="T0" fmla="*/ 207 w 244"/>
                  <a:gd name="T1" fmla="*/ 242 h 242"/>
                  <a:gd name="T2" fmla="*/ 177 w 244"/>
                  <a:gd name="T3" fmla="*/ 222 h 242"/>
                  <a:gd name="T4" fmla="*/ 24 w 244"/>
                  <a:gd name="T5" fmla="*/ 66 h 242"/>
                  <a:gd name="T6" fmla="*/ 7 w 244"/>
                  <a:gd name="T7" fmla="*/ 24 h 242"/>
                  <a:gd name="T8" fmla="*/ 50 w 244"/>
                  <a:gd name="T9" fmla="*/ 7 h 242"/>
                  <a:gd name="T10" fmla="*/ 237 w 244"/>
                  <a:gd name="T11" fmla="*/ 197 h 242"/>
                  <a:gd name="T12" fmla="*/ 219 w 244"/>
                  <a:gd name="T13" fmla="*/ 239 h 242"/>
                  <a:gd name="T14" fmla="*/ 207 w 244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242">
                    <a:moveTo>
                      <a:pt x="207" y="242"/>
                    </a:moveTo>
                    <a:cubicBezTo>
                      <a:pt x="194" y="242"/>
                      <a:pt x="182" y="234"/>
                      <a:pt x="177" y="222"/>
                    </a:cubicBezTo>
                    <a:cubicBezTo>
                      <a:pt x="176" y="220"/>
                      <a:pt x="131" y="113"/>
                      <a:pt x="24" y="66"/>
                    </a:cubicBezTo>
                    <a:cubicBezTo>
                      <a:pt x="8" y="59"/>
                      <a:pt x="0" y="40"/>
                      <a:pt x="7" y="24"/>
                    </a:cubicBezTo>
                    <a:cubicBezTo>
                      <a:pt x="14" y="7"/>
                      <a:pt x="33" y="0"/>
                      <a:pt x="50" y="7"/>
                    </a:cubicBezTo>
                    <a:cubicBezTo>
                      <a:pt x="182" y="64"/>
                      <a:pt x="235" y="192"/>
                      <a:pt x="237" y="197"/>
                    </a:cubicBezTo>
                    <a:cubicBezTo>
                      <a:pt x="244" y="214"/>
                      <a:pt x="236" y="233"/>
                      <a:pt x="219" y="239"/>
                    </a:cubicBezTo>
                    <a:cubicBezTo>
                      <a:pt x="215" y="241"/>
                      <a:pt x="211" y="242"/>
                      <a:pt x="207" y="242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7">
                <a:extLst>
                  <a:ext uri="{FF2B5EF4-FFF2-40B4-BE49-F238E27FC236}">
                    <a16:creationId xmlns:a16="http://schemas.microsoft.com/office/drawing/2014/main" xmlns="" id="{9215C148-7C4C-4A5F-8521-AB281818FBC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66334" y="4689045"/>
                <a:ext cx="174302" cy="383226"/>
              </a:xfrm>
              <a:custGeom>
                <a:avLst/>
                <a:gdLst>
                  <a:gd name="T0" fmla="*/ 20 w 94"/>
                  <a:gd name="T1" fmla="*/ 208 h 208"/>
                  <a:gd name="T2" fmla="*/ 20 w 94"/>
                  <a:gd name="T3" fmla="*/ 208 h 208"/>
                  <a:gd name="T4" fmla="*/ 0 w 94"/>
                  <a:gd name="T5" fmla="*/ 188 h 208"/>
                  <a:gd name="T6" fmla="*/ 54 w 94"/>
                  <a:gd name="T7" fmla="*/ 11 h 208"/>
                  <a:gd name="T8" fmla="*/ 83 w 94"/>
                  <a:gd name="T9" fmla="*/ 6 h 208"/>
                  <a:gd name="T10" fmla="*/ 87 w 94"/>
                  <a:gd name="T11" fmla="*/ 34 h 208"/>
                  <a:gd name="T12" fmla="*/ 41 w 94"/>
                  <a:gd name="T13" fmla="*/ 188 h 208"/>
                  <a:gd name="T14" fmla="*/ 20 w 94"/>
                  <a:gd name="T15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208">
                    <a:moveTo>
                      <a:pt x="20" y="208"/>
                    </a:moveTo>
                    <a:cubicBezTo>
                      <a:pt x="20" y="208"/>
                      <a:pt x="20" y="208"/>
                      <a:pt x="20" y="208"/>
                    </a:cubicBezTo>
                    <a:cubicBezTo>
                      <a:pt x="9" y="208"/>
                      <a:pt x="0" y="199"/>
                      <a:pt x="0" y="188"/>
                    </a:cubicBezTo>
                    <a:cubicBezTo>
                      <a:pt x="0" y="184"/>
                      <a:pt x="1" y="87"/>
                      <a:pt x="54" y="11"/>
                    </a:cubicBezTo>
                    <a:cubicBezTo>
                      <a:pt x="61" y="2"/>
                      <a:pt x="73" y="0"/>
                      <a:pt x="83" y="6"/>
                    </a:cubicBezTo>
                    <a:cubicBezTo>
                      <a:pt x="92" y="13"/>
                      <a:pt x="94" y="25"/>
                      <a:pt x="87" y="34"/>
                    </a:cubicBezTo>
                    <a:cubicBezTo>
                      <a:pt x="41" y="99"/>
                      <a:pt x="41" y="187"/>
                      <a:pt x="41" y="188"/>
                    </a:cubicBezTo>
                    <a:cubicBezTo>
                      <a:pt x="41" y="199"/>
                      <a:pt x="32" y="208"/>
                      <a:pt x="20" y="208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8">
                <a:extLst>
                  <a:ext uri="{FF2B5EF4-FFF2-40B4-BE49-F238E27FC236}">
                    <a16:creationId xmlns:a16="http://schemas.microsoft.com/office/drawing/2014/main" xmlns="" id="{00B1DE4E-DAAA-4E49-812F-CBB6318EFE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368438" y="4541007"/>
                <a:ext cx="228026" cy="226832"/>
              </a:xfrm>
              <a:custGeom>
                <a:avLst/>
                <a:gdLst>
                  <a:gd name="T0" fmla="*/ 62 w 123"/>
                  <a:gd name="T1" fmla="*/ 123 h 123"/>
                  <a:gd name="T2" fmla="*/ 0 w 123"/>
                  <a:gd name="T3" fmla="*/ 61 h 123"/>
                  <a:gd name="T4" fmla="*/ 62 w 123"/>
                  <a:gd name="T5" fmla="*/ 0 h 123"/>
                  <a:gd name="T6" fmla="*/ 123 w 123"/>
                  <a:gd name="T7" fmla="*/ 61 h 123"/>
                  <a:gd name="T8" fmla="*/ 62 w 123"/>
                  <a:gd name="T9" fmla="*/ 123 h 123"/>
                  <a:gd name="T10" fmla="*/ 62 w 123"/>
                  <a:gd name="T11" fmla="*/ 40 h 123"/>
                  <a:gd name="T12" fmla="*/ 41 w 123"/>
                  <a:gd name="T13" fmla="*/ 61 h 123"/>
                  <a:gd name="T14" fmla="*/ 62 w 123"/>
                  <a:gd name="T15" fmla="*/ 83 h 123"/>
                  <a:gd name="T16" fmla="*/ 83 w 123"/>
                  <a:gd name="T17" fmla="*/ 61 h 123"/>
                  <a:gd name="T18" fmla="*/ 62 w 123"/>
                  <a:gd name="T19" fmla="*/ 4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2" y="123"/>
                    </a:moveTo>
                    <a:cubicBezTo>
                      <a:pt x="28" y="123"/>
                      <a:pt x="0" y="95"/>
                      <a:pt x="0" y="61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95" y="0"/>
                      <a:pt x="123" y="28"/>
                      <a:pt x="123" y="61"/>
                    </a:cubicBezTo>
                    <a:cubicBezTo>
                      <a:pt x="123" y="95"/>
                      <a:pt x="95" y="123"/>
                      <a:pt x="62" y="123"/>
                    </a:cubicBezTo>
                    <a:close/>
                    <a:moveTo>
                      <a:pt x="62" y="40"/>
                    </a:moveTo>
                    <a:cubicBezTo>
                      <a:pt x="50" y="40"/>
                      <a:pt x="41" y="50"/>
                      <a:pt x="41" y="61"/>
                    </a:cubicBezTo>
                    <a:cubicBezTo>
                      <a:pt x="41" y="73"/>
                      <a:pt x="50" y="83"/>
                      <a:pt x="62" y="83"/>
                    </a:cubicBezTo>
                    <a:cubicBezTo>
                      <a:pt x="73" y="83"/>
                      <a:pt x="83" y="73"/>
                      <a:pt x="83" y="61"/>
                    </a:cubicBezTo>
                    <a:cubicBezTo>
                      <a:pt x="83" y="50"/>
                      <a:pt x="73" y="40"/>
                      <a:pt x="62" y="40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9">
                <a:extLst>
                  <a:ext uri="{FF2B5EF4-FFF2-40B4-BE49-F238E27FC236}">
                    <a16:creationId xmlns:a16="http://schemas.microsoft.com/office/drawing/2014/main" xmlns="" id="{4DA2E19C-2A15-42DA-83D0-6EBEA0305F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88390" y="4689045"/>
                <a:ext cx="171914" cy="383226"/>
              </a:xfrm>
              <a:custGeom>
                <a:avLst/>
                <a:gdLst>
                  <a:gd name="T0" fmla="*/ 73 w 93"/>
                  <a:gd name="T1" fmla="*/ 208 h 208"/>
                  <a:gd name="T2" fmla="*/ 53 w 93"/>
                  <a:gd name="T3" fmla="*/ 188 h 208"/>
                  <a:gd name="T4" fmla="*/ 53 w 93"/>
                  <a:gd name="T5" fmla="*/ 188 h 208"/>
                  <a:gd name="T6" fmla="*/ 6 w 93"/>
                  <a:gd name="T7" fmla="*/ 34 h 208"/>
                  <a:gd name="T8" fmla="*/ 11 w 93"/>
                  <a:gd name="T9" fmla="*/ 6 h 208"/>
                  <a:gd name="T10" fmla="*/ 39 w 93"/>
                  <a:gd name="T11" fmla="*/ 11 h 208"/>
                  <a:gd name="T12" fmla="*/ 93 w 93"/>
                  <a:gd name="T13" fmla="*/ 188 h 208"/>
                  <a:gd name="T14" fmla="*/ 73 w 93"/>
                  <a:gd name="T15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208">
                    <a:moveTo>
                      <a:pt x="73" y="208"/>
                    </a:moveTo>
                    <a:cubicBezTo>
                      <a:pt x="62" y="208"/>
                      <a:pt x="53" y="199"/>
                      <a:pt x="53" y="188"/>
                    </a:cubicBezTo>
                    <a:cubicBezTo>
                      <a:pt x="53" y="188"/>
                      <a:pt x="53" y="188"/>
                      <a:pt x="53" y="188"/>
                    </a:cubicBezTo>
                    <a:cubicBezTo>
                      <a:pt x="53" y="187"/>
                      <a:pt x="52" y="99"/>
                      <a:pt x="6" y="34"/>
                    </a:cubicBezTo>
                    <a:cubicBezTo>
                      <a:pt x="0" y="25"/>
                      <a:pt x="2" y="13"/>
                      <a:pt x="11" y="6"/>
                    </a:cubicBezTo>
                    <a:cubicBezTo>
                      <a:pt x="20" y="0"/>
                      <a:pt x="33" y="2"/>
                      <a:pt x="39" y="11"/>
                    </a:cubicBezTo>
                    <a:cubicBezTo>
                      <a:pt x="93" y="87"/>
                      <a:pt x="93" y="184"/>
                      <a:pt x="93" y="188"/>
                    </a:cubicBezTo>
                    <a:cubicBezTo>
                      <a:pt x="93" y="199"/>
                      <a:pt x="84" y="208"/>
                      <a:pt x="73" y="208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xmlns="" id="{E35622C2-4B5B-4212-9877-5B5CA566AE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725399" y="4541007"/>
                <a:ext cx="226831" cy="226832"/>
              </a:xfrm>
              <a:custGeom>
                <a:avLst/>
                <a:gdLst>
                  <a:gd name="T0" fmla="*/ 62 w 123"/>
                  <a:gd name="T1" fmla="*/ 123 h 123"/>
                  <a:gd name="T2" fmla="*/ 0 w 123"/>
                  <a:gd name="T3" fmla="*/ 61 h 123"/>
                  <a:gd name="T4" fmla="*/ 62 w 123"/>
                  <a:gd name="T5" fmla="*/ 0 h 123"/>
                  <a:gd name="T6" fmla="*/ 123 w 123"/>
                  <a:gd name="T7" fmla="*/ 61 h 123"/>
                  <a:gd name="T8" fmla="*/ 62 w 123"/>
                  <a:gd name="T9" fmla="*/ 123 h 123"/>
                  <a:gd name="T10" fmla="*/ 62 w 123"/>
                  <a:gd name="T11" fmla="*/ 40 h 123"/>
                  <a:gd name="T12" fmla="*/ 41 w 123"/>
                  <a:gd name="T13" fmla="*/ 61 h 123"/>
                  <a:gd name="T14" fmla="*/ 62 w 123"/>
                  <a:gd name="T15" fmla="*/ 83 h 123"/>
                  <a:gd name="T16" fmla="*/ 83 w 123"/>
                  <a:gd name="T17" fmla="*/ 61 h 123"/>
                  <a:gd name="T18" fmla="*/ 62 w 123"/>
                  <a:gd name="T19" fmla="*/ 4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2" y="123"/>
                    </a:moveTo>
                    <a:cubicBezTo>
                      <a:pt x="28" y="123"/>
                      <a:pt x="0" y="95"/>
                      <a:pt x="0" y="61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96" y="0"/>
                      <a:pt x="123" y="28"/>
                      <a:pt x="123" y="61"/>
                    </a:cubicBezTo>
                    <a:cubicBezTo>
                      <a:pt x="123" y="95"/>
                      <a:pt x="96" y="123"/>
                      <a:pt x="62" y="123"/>
                    </a:cubicBezTo>
                    <a:close/>
                    <a:moveTo>
                      <a:pt x="62" y="40"/>
                    </a:moveTo>
                    <a:cubicBezTo>
                      <a:pt x="50" y="40"/>
                      <a:pt x="41" y="50"/>
                      <a:pt x="41" y="61"/>
                    </a:cubicBezTo>
                    <a:cubicBezTo>
                      <a:pt x="41" y="73"/>
                      <a:pt x="50" y="83"/>
                      <a:pt x="62" y="83"/>
                    </a:cubicBezTo>
                    <a:cubicBezTo>
                      <a:pt x="73" y="83"/>
                      <a:pt x="83" y="73"/>
                      <a:pt x="83" y="61"/>
                    </a:cubicBezTo>
                    <a:cubicBezTo>
                      <a:pt x="83" y="50"/>
                      <a:pt x="73" y="40"/>
                      <a:pt x="62" y="40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1">
                <a:extLst>
                  <a:ext uri="{FF2B5EF4-FFF2-40B4-BE49-F238E27FC236}">
                    <a16:creationId xmlns:a16="http://schemas.microsoft.com/office/drawing/2014/main" xmlns="" id="{3ED44A17-7E3C-4B0C-83F9-6943692DE3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05345" y="2084064"/>
                <a:ext cx="1430232" cy="2403221"/>
              </a:xfrm>
              <a:custGeom>
                <a:avLst/>
                <a:gdLst>
                  <a:gd name="T0" fmla="*/ 632 w 774"/>
                  <a:gd name="T1" fmla="*/ 631 h 1303"/>
                  <a:gd name="T2" fmla="*/ 717 w 774"/>
                  <a:gd name="T3" fmla="*/ 497 h 1303"/>
                  <a:gd name="T4" fmla="*/ 513 w 774"/>
                  <a:gd name="T5" fmla="*/ 334 h 1303"/>
                  <a:gd name="T6" fmla="*/ 385 w 774"/>
                  <a:gd name="T7" fmla="*/ 457 h 1303"/>
                  <a:gd name="T8" fmla="*/ 499 w 774"/>
                  <a:gd name="T9" fmla="*/ 276 h 1303"/>
                  <a:gd name="T10" fmla="*/ 472 w 774"/>
                  <a:gd name="T11" fmla="*/ 138 h 1303"/>
                  <a:gd name="T12" fmla="*/ 292 w 774"/>
                  <a:gd name="T13" fmla="*/ 159 h 1303"/>
                  <a:gd name="T14" fmla="*/ 246 w 774"/>
                  <a:gd name="T15" fmla="*/ 33 h 1303"/>
                  <a:gd name="T16" fmla="*/ 5 w 774"/>
                  <a:gd name="T17" fmla="*/ 159 h 1303"/>
                  <a:gd name="T18" fmla="*/ 201 w 774"/>
                  <a:gd name="T19" fmla="*/ 425 h 1303"/>
                  <a:gd name="T20" fmla="*/ 235 w 774"/>
                  <a:gd name="T21" fmla="*/ 271 h 1303"/>
                  <a:gd name="T22" fmla="*/ 164 w 774"/>
                  <a:gd name="T23" fmla="*/ 286 h 1303"/>
                  <a:gd name="T24" fmla="*/ 109 w 774"/>
                  <a:gd name="T25" fmla="*/ 262 h 1303"/>
                  <a:gd name="T26" fmla="*/ 262 w 774"/>
                  <a:gd name="T27" fmla="*/ 218 h 1303"/>
                  <a:gd name="T28" fmla="*/ 208 w 774"/>
                  <a:gd name="T29" fmla="*/ 485 h 1303"/>
                  <a:gd name="T30" fmla="*/ 45 w 774"/>
                  <a:gd name="T31" fmla="*/ 425 h 1303"/>
                  <a:gd name="T32" fmla="*/ 5 w 774"/>
                  <a:gd name="T33" fmla="*/ 598 h 1303"/>
                  <a:gd name="T34" fmla="*/ 158 w 774"/>
                  <a:gd name="T35" fmla="*/ 693 h 1303"/>
                  <a:gd name="T36" fmla="*/ 98 w 774"/>
                  <a:gd name="T37" fmla="*/ 693 h 1303"/>
                  <a:gd name="T38" fmla="*/ 27 w 774"/>
                  <a:gd name="T39" fmla="*/ 655 h 1303"/>
                  <a:gd name="T40" fmla="*/ 5 w 774"/>
                  <a:gd name="T41" fmla="*/ 920 h 1303"/>
                  <a:gd name="T42" fmla="*/ 172 w 774"/>
                  <a:gd name="T43" fmla="*/ 934 h 1303"/>
                  <a:gd name="T44" fmla="*/ 310 w 774"/>
                  <a:gd name="T45" fmla="*/ 943 h 1303"/>
                  <a:gd name="T46" fmla="*/ 369 w 774"/>
                  <a:gd name="T47" fmla="*/ 1169 h 1303"/>
                  <a:gd name="T48" fmla="*/ 340 w 774"/>
                  <a:gd name="T49" fmla="*/ 1117 h 1303"/>
                  <a:gd name="T50" fmla="*/ 301 w 774"/>
                  <a:gd name="T51" fmla="*/ 1002 h 1303"/>
                  <a:gd name="T52" fmla="*/ 166 w 774"/>
                  <a:gd name="T53" fmla="*/ 1083 h 1303"/>
                  <a:gd name="T54" fmla="*/ 129 w 774"/>
                  <a:gd name="T55" fmla="*/ 975 h 1303"/>
                  <a:gd name="T56" fmla="*/ 26 w 774"/>
                  <a:gd name="T57" fmla="*/ 984 h 1303"/>
                  <a:gd name="T58" fmla="*/ 65 w 774"/>
                  <a:gd name="T59" fmla="*/ 1225 h 1303"/>
                  <a:gd name="T60" fmla="*/ 341 w 774"/>
                  <a:gd name="T61" fmla="*/ 1256 h 1303"/>
                  <a:gd name="T62" fmla="*/ 574 w 774"/>
                  <a:gd name="T63" fmla="*/ 1215 h 1303"/>
                  <a:gd name="T64" fmla="*/ 588 w 774"/>
                  <a:gd name="T65" fmla="*/ 892 h 1303"/>
                  <a:gd name="T66" fmla="*/ 453 w 774"/>
                  <a:gd name="T67" fmla="*/ 847 h 1303"/>
                  <a:gd name="T68" fmla="*/ 422 w 774"/>
                  <a:gd name="T69" fmla="*/ 703 h 1303"/>
                  <a:gd name="T70" fmla="*/ 271 w 774"/>
                  <a:gd name="T71" fmla="*/ 775 h 1303"/>
                  <a:gd name="T72" fmla="*/ 211 w 774"/>
                  <a:gd name="T73" fmla="*/ 774 h 1303"/>
                  <a:gd name="T74" fmla="*/ 468 w 774"/>
                  <a:gd name="T75" fmla="*/ 664 h 1303"/>
                  <a:gd name="T76" fmla="*/ 625 w 774"/>
                  <a:gd name="T77" fmla="*/ 845 h 1303"/>
                  <a:gd name="T78" fmla="*/ 774 w 774"/>
                  <a:gd name="T79" fmla="*/ 808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74" h="1303">
                    <a:moveTo>
                      <a:pt x="657" y="655"/>
                    </a:moveTo>
                    <a:cubicBezTo>
                      <a:pt x="644" y="653"/>
                      <a:pt x="635" y="643"/>
                      <a:pt x="632" y="631"/>
                    </a:cubicBezTo>
                    <a:cubicBezTo>
                      <a:pt x="630" y="619"/>
                      <a:pt x="635" y="607"/>
                      <a:pt x="645" y="600"/>
                    </a:cubicBezTo>
                    <a:cubicBezTo>
                      <a:pt x="646" y="600"/>
                      <a:pt x="704" y="560"/>
                      <a:pt x="717" y="497"/>
                    </a:cubicBezTo>
                    <a:cubicBezTo>
                      <a:pt x="724" y="460"/>
                      <a:pt x="714" y="421"/>
                      <a:pt x="687" y="382"/>
                    </a:cubicBezTo>
                    <a:cubicBezTo>
                      <a:pt x="658" y="340"/>
                      <a:pt x="580" y="318"/>
                      <a:pt x="513" y="334"/>
                    </a:cubicBezTo>
                    <a:cubicBezTo>
                      <a:pt x="482" y="342"/>
                      <a:pt x="427" y="365"/>
                      <a:pt x="418" y="431"/>
                    </a:cubicBezTo>
                    <a:cubicBezTo>
                      <a:pt x="416" y="448"/>
                      <a:pt x="401" y="459"/>
                      <a:pt x="385" y="457"/>
                    </a:cubicBezTo>
                    <a:cubicBezTo>
                      <a:pt x="368" y="455"/>
                      <a:pt x="357" y="440"/>
                      <a:pt x="359" y="424"/>
                    </a:cubicBezTo>
                    <a:cubicBezTo>
                      <a:pt x="368" y="349"/>
                      <a:pt x="419" y="295"/>
                      <a:pt x="499" y="276"/>
                    </a:cubicBezTo>
                    <a:cubicBezTo>
                      <a:pt x="512" y="273"/>
                      <a:pt x="525" y="271"/>
                      <a:pt x="538" y="270"/>
                    </a:cubicBezTo>
                    <a:cubicBezTo>
                      <a:pt x="537" y="209"/>
                      <a:pt x="505" y="156"/>
                      <a:pt x="472" y="138"/>
                    </a:cubicBezTo>
                    <a:cubicBezTo>
                      <a:pt x="395" y="97"/>
                      <a:pt x="330" y="153"/>
                      <a:pt x="327" y="156"/>
                    </a:cubicBezTo>
                    <a:cubicBezTo>
                      <a:pt x="318" y="164"/>
                      <a:pt x="303" y="166"/>
                      <a:pt x="292" y="159"/>
                    </a:cubicBezTo>
                    <a:cubicBezTo>
                      <a:pt x="281" y="152"/>
                      <a:pt x="275" y="139"/>
                      <a:pt x="278" y="126"/>
                    </a:cubicBezTo>
                    <a:cubicBezTo>
                      <a:pt x="279" y="124"/>
                      <a:pt x="289" y="73"/>
                      <a:pt x="246" y="33"/>
                    </a:cubicBezTo>
                    <a:cubicBezTo>
                      <a:pt x="215" y="5"/>
                      <a:pt x="155" y="0"/>
                      <a:pt x="103" y="21"/>
                    </a:cubicBezTo>
                    <a:cubicBezTo>
                      <a:pt x="45" y="45"/>
                      <a:pt x="9" y="95"/>
                      <a:pt x="5" y="159"/>
                    </a:cubicBezTo>
                    <a:cubicBezTo>
                      <a:pt x="0" y="245"/>
                      <a:pt x="30" y="328"/>
                      <a:pt x="86" y="381"/>
                    </a:cubicBezTo>
                    <a:cubicBezTo>
                      <a:pt x="122" y="414"/>
                      <a:pt x="162" y="430"/>
                      <a:pt x="201" y="425"/>
                    </a:cubicBezTo>
                    <a:cubicBezTo>
                      <a:pt x="251" y="419"/>
                      <a:pt x="265" y="382"/>
                      <a:pt x="269" y="360"/>
                    </a:cubicBezTo>
                    <a:cubicBezTo>
                      <a:pt x="275" y="323"/>
                      <a:pt x="260" y="284"/>
                      <a:pt x="235" y="271"/>
                    </a:cubicBezTo>
                    <a:cubicBezTo>
                      <a:pt x="216" y="262"/>
                      <a:pt x="200" y="259"/>
                      <a:pt x="188" y="264"/>
                    </a:cubicBezTo>
                    <a:cubicBezTo>
                      <a:pt x="172" y="269"/>
                      <a:pt x="164" y="285"/>
                      <a:pt x="164" y="286"/>
                    </a:cubicBezTo>
                    <a:cubicBezTo>
                      <a:pt x="158" y="301"/>
                      <a:pt x="140" y="308"/>
                      <a:pt x="125" y="302"/>
                    </a:cubicBezTo>
                    <a:cubicBezTo>
                      <a:pt x="110" y="295"/>
                      <a:pt x="102" y="278"/>
                      <a:pt x="109" y="262"/>
                    </a:cubicBezTo>
                    <a:cubicBezTo>
                      <a:pt x="111" y="258"/>
                      <a:pt x="127" y="222"/>
                      <a:pt x="167" y="207"/>
                    </a:cubicBezTo>
                    <a:cubicBezTo>
                      <a:pt x="196" y="197"/>
                      <a:pt x="228" y="200"/>
                      <a:pt x="262" y="218"/>
                    </a:cubicBezTo>
                    <a:cubicBezTo>
                      <a:pt x="311" y="243"/>
                      <a:pt x="339" y="307"/>
                      <a:pt x="328" y="371"/>
                    </a:cubicBezTo>
                    <a:cubicBezTo>
                      <a:pt x="317" y="433"/>
                      <a:pt x="271" y="477"/>
                      <a:pt x="208" y="485"/>
                    </a:cubicBezTo>
                    <a:cubicBezTo>
                      <a:pt x="201" y="486"/>
                      <a:pt x="194" y="486"/>
                      <a:pt x="187" y="486"/>
                    </a:cubicBezTo>
                    <a:cubicBezTo>
                      <a:pt x="137" y="486"/>
                      <a:pt x="88" y="465"/>
                      <a:pt x="45" y="425"/>
                    </a:cubicBezTo>
                    <a:cubicBezTo>
                      <a:pt x="30" y="411"/>
                      <a:pt x="17" y="395"/>
                      <a:pt x="5" y="378"/>
                    </a:cubicBezTo>
                    <a:cubicBezTo>
                      <a:pt x="5" y="598"/>
                      <a:pt x="5" y="598"/>
                      <a:pt x="5" y="598"/>
                    </a:cubicBezTo>
                    <a:cubicBezTo>
                      <a:pt x="18" y="591"/>
                      <a:pt x="34" y="587"/>
                      <a:pt x="51" y="587"/>
                    </a:cubicBezTo>
                    <a:cubicBezTo>
                      <a:pt x="130" y="587"/>
                      <a:pt x="158" y="650"/>
                      <a:pt x="158" y="693"/>
                    </a:cubicBezTo>
                    <a:cubicBezTo>
                      <a:pt x="158" y="709"/>
                      <a:pt x="145" y="723"/>
                      <a:pt x="128" y="723"/>
                    </a:cubicBezTo>
                    <a:cubicBezTo>
                      <a:pt x="112" y="723"/>
                      <a:pt x="98" y="709"/>
                      <a:pt x="98" y="693"/>
                    </a:cubicBezTo>
                    <a:cubicBezTo>
                      <a:pt x="98" y="679"/>
                      <a:pt x="93" y="648"/>
                      <a:pt x="51" y="648"/>
                    </a:cubicBezTo>
                    <a:cubicBezTo>
                      <a:pt x="37" y="648"/>
                      <a:pt x="31" y="652"/>
                      <a:pt x="27" y="655"/>
                    </a:cubicBezTo>
                    <a:cubicBezTo>
                      <a:pt x="12" y="671"/>
                      <a:pt x="7" y="712"/>
                      <a:pt x="5" y="763"/>
                    </a:cubicBezTo>
                    <a:cubicBezTo>
                      <a:pt x="5" y="920"/>
                      <a:pt x="5" y="920"/>
                      <a:pt x="5" y="920"/>
                    </a:cubicBezTo>
                    <a:cubicBezTo>
                      <a:pt x="16" y="913"/>
                      <a:pt x="28" y="907"/>
                      <a:pt x="41" y="904"/>
                    </a:cubicBezTo>
                    <a:cubicBezTo>
                      <a:pt x="110" y="887"/>
                      <a:pt x="150" y="911"/>
                      <a:pt x="172" y="934"/>
                    </a:cubicBezTo>
                    <a:cubicBezTo>
                      <a:pt x="184" y="945"/>
                      <a:pt x="192" y="959"/>
                      <a:pt x="198" y="974"/>
                    </a:cubicBezTo>
                    <a:cubicBezTo>
                      <a:pt x="225" y="951"/>
                      <a:pt x="262" y="935"/>
                      <a:pt x="310" y="943"/>
                    </a:cubicBezTo>
                    <a:cubicBezTo>
                      <a:pt x="367" y="952"/>
                      <a:pt x="408" y="993"/>
                      <a:pt x="418" y="1050"/>
                    </a:cubicBezTo>
                    <a:cubicBezTo>
                      <a:pt x="427" y="1100"/>
                      <a:pt x="407" y="1148"/>
                      <a:pt x="369" y="1169"/>
                    </a:cubicBezTo>
                    <a:cubicBezTo>
                      <a:pt x="354" y="1178"/>
                      <a:pt x="336" y="1172"/>
                      <a:pt x="328" y="1158"/>
                    </a:cubicBezTo>
                    <a:cubicBezTo>
                      <a:pt x="320" y="1143"/>
                      <a:pt x="325" y="1125"/>
                      <a:pt x="340" y="1117"/>
                    </a:cubicBezTo>
                    <a:cubicBezTo>
                      <a:pt x="355" y="1108"/>
                      <a:pt x="363" y="1085"/>
                      <a:pt x="359" y="1060"/>
                    </a:cubicBezTo>
                    <a:cubicBezTo>
                      <a:pt x="357" y="1048"/>
                      <a:pt x="346" y="1009"/>
                      <a:pt x="301" y="1002"/>
                    </a:cubicBezTo>
                    <a:cubicBezTo>
                      <a:pt x="232" y="991"/>
                      <a:pt x="205" y="1062"/>
                      <a:pt x="204" y="1065"/>
                    </a:cubicBezTo>
                    <a:cubicBezTo>
                      <a:pt x="199" y="1081"/>
                      <a:pt x="182" y="1089"/>
                      <a:pt x="166" y="1083"/>
                    </a:cubicBezTo>
                    <a:cubicBezTo>
                      <a:pt x="151" y="1078"/>
                      <a:pt x="142" y="1062"/>
                      <a:pt x="147" y="1046"/>
                    </a:cubicBezTo>
                    <a:cubicBezTo>
                      <a:pt x="152" y="1030"/>
                      <a:pt x="148" y="996"/>
                      <a:pt x="129" y="975"/>
                    </a:cubicBezTo>
                    <a:cubicBezTo>
                      <a:pt x="113" y="958"/>
                      <a:pt x="88" y="954"/>
                      <a:pt x="56" y="962"/>
                    </a:cubicBezTo>
                    <a:cubicBezTo>
                      <a:pt x="43" y="965"/>
                      <a:pt x="33" y="972"/>
                      <a:pt x="26" y="984"/>
                    </a:cubicBezTo>
                    <a:cubicBezTo>
                      <a:pt x="1" y="1027"/>
                      <a:pt x="17" y="1114"/>
                      <a:pt x="24" y="1143"/>
                    </a:cubicBezTo>
                    <a:cubicBezTo>
                      <a:pt x="33" y="1170"/>
                      <a:pt x="46" y="1199"/>
                      <a:pt x="65" y="1225"/>
                    </a:cubicBezTo>
                    <a:cubicBezTo>
                      <a:pt x="93" y="1264"/>
                      <a:pt x="149" y="1292"/>
                      <a:pt x="207" y="1298"/>
                    </a:cubicBezTo>
                    <a:cubicBezTo>
                      <a:pt x="260" y="1303"/>
                      <a:pt x="308" y="1288"/>
                      <a:pt x="341" y="1256"/>
                    </a:cubicBezTo>
                    <a:cubicBezTo>
                      <a:pt x="350" y="1249"/>
                      <a:pt x="362" y="1246"/>
                      <a:pt x="372" y="1250"/>
                    </a:cubicBezTo>
                    <a:cubicBezTo>
                      <a:pt x="377" y="1252"/>
                      <a:pt x="487" y="1290"/>
                      <a:pt x="574" y="1215"/>
                    </a:cubicBezTo>
                    <a:cubicBezTo>
                      <a:pt x="636" y="1163"/>
                      <a:pt x="659" y="1093"/>
                      <a:pt x="649" y="996"/>
                    </a:cubicBezTo>
                    <a:cubicBezTo>
                      <a:pt x="645" y="958"/>
                      <a:pt x="623" y="920"/>
                      <a:pt x="588" y="892"/>
                    </a:cubicBezTo>
                    <a:cubicBezTo>
                      <a:pt x="554" y="865"/>
                      <a:pt x="514" y="852"/>
                      <a:pt x="478" y="856"/>
                    </a:cubicBezTo>
                    <a:cubicBezTo>
                      <a:pt x="469" y="857"/>
                      <a:pt x="460" y="854"/>
                      <a:pt x="453" y="847"/>
                    </a:cubicBezTo>
                    <a:cubicBezTo>
                      <a:pt x="447" y="840"/>
                      <a:pt x="444" y="831"/>
                      <a:pt x="445" y="821"/>
                    </a:cubicBezTo>
                    <a:cubicBezTo>
                      <a:pt x="449" y="800"/>
                      <a:pt x="450" y="737"/>
                      <a:pt x="422" y="703"/>
                    </a:cubicBezTo>
                    <a:cubicBezTo>
                      <a:pt x="407" y="686"/>
                      <a:pt x="387" y="678"/>
                      <a:pt x="359" y="678"/>
                    </a:cubicBezTo>
                    <a:cubicBezTo>
                      <a:pt x="298" y="677"/>
                      <a:pt x="272" y="706"/>
                      <a:pt x="271" y="775"/>
                    </a:cubicBezTo>
                    <a:cubicBezTo>
                      <a:pt x="271" y="791"/>
                      <a:pt x="257" y="805"/>
                      <a:pt x="240" y="804"/>
                    </a:cubicBezTo>
                    <a:cubicBezTo>
                      <a:pt x="224" y="804"/>
                      <a:pt x="211" y="790"/>
                      <a:pt x="211" y="774"/>
                    </a:cubicBezTo>
                    <a:cubicBezTo>
                      <a:pt x="214" y="636"/>
                      <a:pt x="305" y="617"/>
                      <a:pt x="360" y="618"/>
                    </a:cubicBezTo>
                    <a:cubicBezTo>
                      <a:pt x="405" y="618"/>
                      <a:pt x="442" y="634"/>
                      <a:pt x="468" y="664"/>
                    </a:cubicBezTo>
                    <a:cubicBezTo>
                      <a:pt x="501" y="704"/>
                      <a:pt x="507" y="760"/>
                      <a:pt x="507" y="796"/>
                    </a:cubicBezTo>
                    <a:cubicBezTo>
                      <a:pt x="548" y="799"/>
                      <a:pt x="590" y="816"/>
                      <a:pt x="625" y="845"/>
                    </a:cubicBezTo>
                    <a:cubicBezTo>
                      <a:pt x="661" y="874"/>
                      <a:pt x="688" y="912"/>
                      <a:pt x="701" y="952"/>
                    </a:cubicBezTo>
                    <a:cubicBezTo>
                      <a:pt x="731" y="934"/>
                      <a:pt x="774" y="895"/>
                      <a:pt x="774" y="808"/>
                    </a:cubicBezTo>
                    <a:cubicBezTo>
                      <a:pt x="774" y="716"/>
                      <a:pt x="705" y="663"/>
                      <a:pt x="657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Oval 32">
                <a:extLst>
                  <a:ext uri="{FF2B5EF4-FFF2-40B4-BE49-F238E27FC236}">
                    <a16:creationId xmlns:a16="http://schemas.microsoft.com/office/drawing/2014/main" xmlns="" id="{E250DF1A-0F8A-4AB3-B387-4C548E9FD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797030" y="4613833"/>
                <a:ext cx="83569" cy="82376"/>
              </a:xfrm>
              <a:prstGeom prst="ellipse">
                <a:avLst/>
              </a:pr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Oval 33">
                <a:extLst>
                  <a:ext uri="{FF2B5EF4-FFF2-40B4-BE49-F238E27FC236}">
                    <a16:creationId xmlns:a16="http://schemas.microsoft.com/office/drawing/2014/main" xmlns="" id="{89C061A7-7F81-4B87-8892-8C6286865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41262" y="4613833"/>
                <a:ext cx="82376" cy="82376"/>
              </a:xfrm>
              <a:prstGeom prst="ellipse">
                <a:avLst/>
              </a:pr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4">
                <a:extLst>
                  <a:ext uri="{FF2B5EF4-FFF2-40B4-BE49-F238E27FC236}">
                    <a16:creationId xmlns:a16="http://schemas.microsoft.com/office/drawing/2014/main" xmlns="" id="{18AA0440-5FF6-4377-84EE-0C28EF3851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83898" y="2084064"/>
                <a:ext cx="1432620" cy="2403221"/>
              </a:xfrm>
              <a:custGeom>
                <a:avLst/>
                <a:gdLst>
                  <a:gd name="T0" fmla="*/ 610 w 775"/>
                  <a:gd name="T1" fmla="*/ 286 h 1303"/>
                  <a:gd name="T2" fmla="*/ 540 w 775"/>
                  <a:gd name="T3" fmla="*/ 271 h 1303"/>
                  <a:gd name="T4" fmla="*/ 573 w 775"/>
                  <a:gd name="T5" fmla="*/ 425 h 1303"/>
                  <a:gd name="T6" fmla="*/ 769 w 775"/>
                  <a:gd name="T7" fmla="*/ 159 h 1303"/>
                  <a:gd name="T8" fmla="*/ 529 w 775"/>
                  <a:gd name="T9" fmla="*/ 33 h 1303"/>
                  <a:gd name="T10" fmla="*/ 482 w 775"/>
                  <a:gd name="T11" fmla="*/ 159 h 1303"/>
                  <a:gd name="T12" fmla="*/ 302 w 775"/>
                  <a:gd name="T13" fmla="*/ 138 h 1303"/>
                  <a:gd name="T14" fmla="*/ 275 w 775"/>
                  <a:gd name="T15" fmla="*/ 276 h 1303"/>
                  <a:gd name="T16" fmla="*/ 390 w 775"/>
                  <a:gd name="T17" fmla="*/ 457 h 1303"/>
                  <a:gd name="T18" fmla="*/ 261 w 775"/>
                  <a:gd name="T19" fmla="*/ 334 h 1303"/>
                  <a:gd name="T20" fmla="*/ 58 w 775"/>
                  <a:gd name="T21" fmla="*/ 497 h 1303"/>
                  <a:gd name="T22" fmla="*/ 142 w 775"/>
                  <a:gd name="T23" fmla="*/ 631 h 1303"/>
                  <a:gd name="T24" fmla="*/ 0 w 775"/>
                  <a:gd name="T25" fmla="*/ 808 h 1303"/>
                  <a:gd name="T26" fmla="*/ 149 w 775"/>
                  <a:gd name="T27" fmla="*/ 845 h 1303"/>
                  <a:gd name="T28" fmla="*/ 307 w 775"/>
                  <a:gd name="T29" fmla="*/ 664 h 1303"/>
                  <a:gd name="T30" fmla="*/ 563 w 775"/>
                  <a:gd name="T31" fmla="*/ 774 h 1303"/>
                  <a:gd name="T32" fmla="*/ 503 w 775"/>
                  <a:gd name="T33" fmla="*/ 775 h 1303"/>
                  <a:gd name="T34" fmla="*/ 353 w 775"/>
                  <a:gd name="T35" fmla="*/ 703 h 1303"/>
                  <a:gd name="T36" fmla="*/ 321 w 775"/>
                  <a:gd name="T37" fmla="*/ 847 h 1303"/>
                  <a:gd name="T38" fmla="*/ 187 w 775"/>
                  <a:gd name="T39" fmla="*/ 892 h 1303"/>
                  <a:gd name="T40" fmla="*/ 200 w 775"/>
                  <a:gd name="T41" fmla="*/ 1215 h 1303"/>
                  <a:gd name="T42" fmla="*/ 433 w 775"/>
                  <a:gd name="T43" fmla="*/ 1256 h 1303"/>
                  <a:gd name="T44" fmla="*/ 709 w 775"/>
                  <a:gd name="T45" fmla="*/ 1225 h 1303"/>
                  <a:gd name="T46" fmla="*/ 748 w 775"/>
                  <a:gd name="T47" fmla="*/ 984 h 1303"/>
                  <a:gd name="T48" fmla="*/ 645 w 775"/>
                  <a:gd name="T49" fmla="*/ 975 h 1303"/>
                  <a:gd name="T50" fmla="*/ 608 w 775"/>
                  <a:gd name="T51" fmla="*/ 1083 h 1303"/>
                  <a:gd name="T52" fmla="*/ 474 w 775"/>
                  <a:gd name="T53" fmla="*/ 1002 h 1303"/>
                  <a:gd name="T54" fmla="*/ 435 w 775"/>
                  <a:gd name="T55" fmla="*/ 1117 h 1303"/>
                  <a:gd name="T56" fmla="*/ 405 w 775"/>
                  <a:gd name="T57" fmla="*/ 1169 h 1303"/>
                  <a:gd name="T58" fmla="*/ 464 w 775"/>
                  <a:gd name="T59" fmla="*/ 943 h 1303"/>
                  <a:gd name="T60" fmla="*/ 602 w 775"/>
                  <a:gd name="T61" fmla="*/ 934 h 1303"/>
                  <a:gd name="T62" fmla="*/ 769 w 775"/>
                  <a:gd name="T63" fmla="*/ 920 h 1303"/>
                  <a:gd name="T64" fmla="*/ 747 w 775"/>
                  <a:gd name="T65" fmla="*/ 655 h 1303"/>
                  <a:gd name="T66" fmla="*/ 676 w 775"/>
                  <a:gd name="T67" fmla="*/ 693 h 1303"/>
                  <a:gd name="T68" fmla="*/ 646 w 775"/>
                  <a:gd name="T69" fmla="*/ 723 h 1303"/>
                  <a:gd name="T70" fmla="*/ 723 w 775"/>
                  <a:gd name="T71" fmla="*/ 587 h 1303"/>
                  <a:gd name="T72" fmla="*/ 769 w 775"/>
                  <a:gd name="T73" fmla="*/ 378 h 1303"/>
                  <a:gd name="T74" fmla="*/ 587 w 775"/>
                  <a:gd name="T75" fmla="*/ 486 h 1303"/>
                  <a:gd name="T76" fmla="*/ 447 w 775"/>
                  <a:gd name="T77" fmla="*/ 371 h 1303"/>
                  <a:gd name="T78" fmla="*/ 607 w 775"/>
                  <a:gd name="T79" fmla="*/ 207 h 1303"/>
                  <a:gd name="T80" fmla="*/ 650 w 775"/>
                  <a:gd name="T81" fmla="*/ 302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75" h="1303">
                    <a:moveTo>
                      <a:pt x="650" y="302"/>
                    </a:moveTo>
                    <a:cubicBezTo>
                      <a:pt x="634" y="308"/>
                      <a:pt x="617" y="301"/>
                      <a:pt x="610" y="286"/>
                    </a:cubicBezTo>
                    <a:cubicBezTo>
                      <a:pt x="610" y="285"/>
                      <a:pt x="602" y="269"/>
                      <a:pt x="586" y="263"/>
                    </a:cubicBezTo>
                    <a:cubicBezTo>
                      <a:pt x="574" y="259"/>
                      <a:pt x="558" y="262"/>
                      <a:pt x="540" y="271"/>
                    </a:cubicBezTo>
                    <a:cubicBezTo>
                      <a:pt x="514" y="284"/>
                      <a:pt x="499" y="323"/>
                      <a:pt x="506" y="360"/>
                    </a:cubicBezTo>
                    <a:cubicBezTo>
                      <a:pt x="510" y="382"/>
                      <a:pt x="523" y="419"/>
                      <a:pt x="573" y="425"/>
                    </a:cubicBezTo>
                    <a:cubicBezTo>
                      <a:pt x="612" y="430"/>
                      <a:pt x="653" y="414"/>
                      <a:pt x="688" y="381"/>
                    </a:cubicBezTo>
                    <a:cubicBezTo>
                      <a:pt x="744" y="328"/>
                      <a:pt x="775" y="245"/>
                      <a:pt x="769" y="159"/>
                    </a:cubicBezTo>
                    <a:cubicBezTo>
                      <a:pt x="765" y="95"/>
                      <a:pt x="730" y="45"/>
                      <a:pt x="671" y="21"/>
                    </a:cubicBezTo>
                    <a:cubicBezTo>
                      <a:pt x="620" y="0"/>
                      <a:pt x="560" y="5"/>
                      <a:pt x="529" y="33"/>
                    </a:cubicBezTo>
                    <a:cubicBezTo>
                      <a:pt x="485" y="73"/>
                      <a:pt x="496" y="124"/>
                      <a:pt x="496" y="126"/>
                    </a:cubicBezTo>
                    <a:cubicBezTo>
                      <a:pt x="499" y="139"/>
                      <a:pt x="493" y="152"/>
                      <a:pt x="482" y="159"/>
                    </a:cubicBezTo>
                    <a:cubicBezTo>
                      <a:pt x="471" y="166"/>
                      <a:pt x="457" y="164"/>
                      <a:pt x="447" y="155"/>
                    </a:cubicBezTo>
                    <a:cubicBezTo>
                      <a:pt x="444" y="153"/>
                      <a:pt x="379" y="97"/>
                      <a:pt x="302" y="138"/>
                    </a:cubicBezTo>
                    <a:cubicBezTo>
                      <a:pt x="269" y="156"/>
                      <a:pt x="238" y="209"/>
                      <a:pt x="237" y="270"/>
                    </a:cubicBezTo>
                    <a:cubicBezTo>
                      <a:pt x="249" y="271"/>
                      <a:pt x="262" y="273"/>
                      <a:pt x="275" y="276"/>
                    </a:cubicBezTo>
                    <a:cubicBezTo>
                      <a:pt x="355" y="295"/>
                      <a:pt x="406" y="349"/>
                      <a:pt x="416" y="424"/>
                    </a:cubicBezTo>
                    <a:cubicBezTo>
                      <a:pt x="418" y="440"/>
                      <a:pt x="406" y="455"/>
                      <a:pt x="390" y="457"/>
                    </a:cubicBezTo>
                    <a:cubicBezTo>
                      <a:pt x="373" y="459"/>
                      <a:pt x="358" y="448"/>
                      <a:pt x="356" y="431"/>
                    </a:cubicBezTo>
                    <a:cubicBezTo>
                      <a:pt x="348" y="365"/>
                      <a:pt x="293" y="342"/>
                      <a:pt x="261" y="334"/>
                    </a:cubicBezTo>
                    <a:cubicBezTo>
                      <a:pt x="194" y="318"/>
                      <a:pt x="116" y="340"/>
                      <a:pt x="88" y="382"/>
                    </a:cubicBezTo>
                    <a:cubicBezTo>
                      <a:pt x="60" y="421"/>
                      <a:pt x="50" y="460"/>
                      <a:pt x="58" y="497"/>
                    </a:cubicBezTo>
                    <a:cubicBezTo>
                      <a:pt x="70" y="560"/>
                      <a:pt x="129" y="600"/>
                      <a:pt x="129" y="600"/>
                    </a:cubicBezTo>
                    <a:cubicBezTo>
                      <a:pt x="140" y="607"/>
                      <a:pt x="145" y="619"/>
                      <a:pt x="142" y="631"/>
                    </a:cubicBezTo>
                    <a:cubicBezTo>
                      <a:pt x="140" y="643"/>
                      <a:pt x="130" y="653"/>
                      <a:pt x="118" y="655"/>
                    </a:cubicBezTo>
                    <a:cubicBezTo>
                      <a:pt x="69" y="663"/>
                      <a:pt x="0" y="716"/>
                      <a:pt x="0" y="808"/>
                    </a:cubicBezTo>
                    <a:cubicBezTo>
                      <a:pt x="0" y="895"/>
                      <a:pt x="44" y="934"/>
                      <a:pt x="74" y="952"/>
                    </a:cubicBezTo>
                    <a:cubicBezTo>
                      <a:pt x="87" y="912"/>
                      <a:pt x="113" y="874"/>
                      <a:pt x="149" y="845"/>
                    </a:cubicBezTo>
                    <a:cubicBezTo>
                      <a:pt x="185" y="816"/>
                      <a:pt x="226" y="799"/>
                      <a:pt x="267" y="796"/>
                    </a:cubicBezTo>
                    <a:cubicBezTo>
                      <a:pt x="267" y="760"/>
                      <a:pt x="273" y="704"/>
                      <a:pt x="307" y="664"/>
                    </a:cubicBezTo>
                    <a:cubicBezTo>
                      <a:pt x="333" y="634"/>
                      <a:pt x="369" y="618"/>
                      <a:pt x="415" y="618"/>
                    </a:cubicBezTo>
                    <a:cubicBezTo>
                      <a:pt x="469" y="617"/>
                      <a:pt x="561" y="636"/>
                      <a:pt x="563" y="774"/>
                    </a:cubicBezTo>
                    <a:cubicBezTo>
                      <a:pt x="564" y="790"/>
                      <a:pt x="551" y="804"/>
                      <a:pt x="534" y="804"/>
                    </a:cubicBezTo>
                    <a:cubicBezTo>
                      <a:pt x="517" y="804"/>
                      <a:pt x="504" y="791"/>
                      <a:pt x="503" y="775"/>
                    </a:cubicBezTo>
                    <a:cubicBezTo>
                      <a:pt x="502" y="706"/>
                      <a:pt x="475" y="677"/>
                      <a:pt x="416" y="678"/>
                    </a:cubicBezTo>
                    <a:cubicBezTo>
                      <a:pt x="388" y="678"/>
                      <a:pt x="367" y="686"/>
                      <a:pt x="353" y="703"/>
                    </a:cubicBezTo>
                    <a:cubicBezTo>
                      <a:pt x="324" y="737"/>
                      <a:pt x="326" y="800"/>
                      <a:pt x="329" y="821"/>
                    </a:cubicBezTo>
                    <a:cubicBezTo>
                      <a:pt x="330" y="831"/>
                      <a:pt x="327" y="840"/>
                      <a:pt x="321" y="847"/>
                    </a:cubicBezTo>
                    <a:cubicBezTo>
                      <a:pt x="314" y="853"/>
                      <a:pt x="305" y="857"/>
                      <a:pt x="296" y="856"/>
                    </a:cubicBezTo>
                    <a:cubicBezTo>
                      <a:pt x="260" y="852"/>
                      <a:pt x="220" y="865"/>
                      <a:pt x="187" y="892"/>
                    </a:cubicBezTo>
                    <a:cubicBezTo>
                      <a:pt x="152" y="920"/>
                      <a:pt x="129" y="958"/>
                      <a:pt x="125" y="996"/>
                    </a:cubicBezTo>
                    <a:cubicBezTo>
                      <a:pt x="115" y="1093"/>
                      <a:pt x="139" y="1163"/>
                      <a:pt x="200" y="1215"/>
                    </a:cubicBezTo>
                    <a:cubicBezTo>
                      <a:pt x="288" y="1291"/>
                      <a:pt x="401" y="1251"/>
                      <a:pt x="402" y="1250"/>
                    </a:cubicBezTo>
                    <a:cubicBezTo>
                      <a:pt x="413" y="1246"/>
                      <a:pt x="425" y="1249"/>
                      <a:pt x="433" y="1256"/>
                    </a:cubicBezTo>
                    <a:cubicBezTo>
                      <a:pt x="467" y="1288"/>
                      <a:pt x="515" y="1303"/>
                      <a:pt x="568" y="1298"/>
                    </a:cubicBezTo>
                    <a:cubicBezTo>
                      <a:pt x="626" y="1292"/>
                      <a:pt x="681" y="1264"/>
                      <a:pt x="709" y="1225"/>
                    </a:cubicBezTo>
                    <a:cubicBezTo>
                      <a:pt x="728" y="1199"/>
                      <a:pt x="741" y="1170"/>
                      <a:pt x="750" y="1143"/>
                    </a:cubicBezTo>
                    <a:cubicBezTo>
                      <a:pt x="758" y="1112"/>
                      <a:pt x="773" y="1027"/>
                      <a:pt x="748" y="984"/>
                    </a:cubicBezTo>
                    <a:cubicBezTo>
                      <a:pt x="741" y="972"/>
                      <a:pt x="732" y="965"/>
                      <a:pt x="719" y="962"/>
                    </a:cubicBezTo>
                    <a:cubicBezTo>
                      <a:pt x="686" y="954"/>
                      <a:pt x="661" y="958"/>
                      <a:pt x="645" y="975"/>
                    </a:cubicBezTo>
                    <a:cubicBezTo>
                      <a:pt x="626" y="996"/>
                      <a:pt x="622" y="1030"/>
                      <a:pt x="627" y="1046"/>
                    </a:cubicBezTo>
                    <a:cubicBezTo>
                      <a:pt x="632" y="1062"/>
                      <a:pt x="623" y="1078"/>
                      <a:pt x="608" y="1083"/>
                    </a:cubicBezTo>
                    <a:cubicBezTo>
                      <a:pt x="593" y="1089"/>
                      <a:pt x="576" y="1081"/>
                      <a:pt x="570" y="1065"/>
                    </a:cubicBezTo>
                    <a:cubicBezTo>
                      <a:pt x="569" y="1062"/>
                      <a:pt x="541" y="991"/>
                      <a:pt x="474" y="1002"/>
                    </a:cubicBezTo>
                    <a:cubicBezTo>
                      <a:pt x="428" y="1009"/>
                      <a:pt x="418" y="1048"/>
                      <a:pt x="416" y="1060"/>
                    </a:cubicBezTo>
                    <a:cubicBezTo>
                      <a:pt x="411" y="1085"/>
                      <a:pt x="419" y="1108"/>
                      <a:pt x="435" y="1117"/>
                    </a:cubicBezTo>
                    <a:cubicBezTo>
                      <a:pt x="449" y="1125"/>
                      <a:pt x="454" y="1143"/>
                      <a:pt x="446" y="1158"/>
                    </a:cubicBezTo>
                    <a:cubicBezTo>
                      <a:pt x="438" y="1172"/>
                      <a:pt x="420" y="1178"/>
                      <a:pt x="405" y="1169"/>
                    </a:cubicBezTo>
                    <a:cubicBezTo>
                      <a:pt x="367" y="1148"/>
                      <a:pt x="347" y="1100"/>
                      <a:pt x="356" y="1050"/>
                    </a:cubicBezTo>
                    <a:cubicBezTo>
                      <a:pt x="367" y="993"/>
                      <a:pt x="408" y="952"/>
                      <a:pt x="464" y="943"/>
                    </a:cubicBezTo>
                    <a:cubicBezTo>
                      <a:pt x="512" y="935"/>
                      <a:pt x="549" y="951"/>
                      <a:pt x="576" y="974"/>
                    </a:cubicBezTo>
                    <a:cubicBezTo>
                      <a:pt x="582" y="959"/>
                      <a:pt x="591" y="945"/>
                      <a:pt x="602" y="934"/>
                    </a:cubicBezTo>
                    <a:cubicBezTo>
                      <a:pt x="624" y="911"/>
                      <a:pt x="665" y="887"/>
                      <a:pt x="733" y="904"/>
                    </a:cubicBezTo>
                    <a:cubicBezTo>
                      <a:pt x="747" y="907"/>
                      <a:pt x="759" y="913"/>
                      <a:pt x="769" y="920"/>
                    </a:cubicBezTo>
                    <a:cubicBezTo>
                      <a:pt x="769" y="763"/>
                      <a:pt x="769" y="763"/>
                      <a:pt x="769" y="763"/>
                    </a:cubicBezTo>
                    <a:cubicBezTo>
                      <a:pt x="768" y="712"/>
                      <a:pt x="762" y="671"/>
                      <a:pt x="747" y="655"/>
                    </a:cubicBezTo>
                    <a:cubicBezTo>
                      <a:pt x="743" y="652"/>
                      <a:pt x="737" y="648"/>
                      <a:pt x="723" y="648"/>
                    </a:cubicBezTo>
                    <a:cubicBezTo>
                      <a:pt x="678" y="648"/>
                      <a:pt x="676" y="685"/>
                      <a:pt x="676" y="693"/>
                    </a:cubicBezTo>
                    <a:cubicBezTo>
                      <a:pt x="676" y="709"/>
                      <a:pt x="663" y="723"/>
                      <a:pt x="646" y="723"/>
                    </a:cubicBezTo>
                    <a:cubicBezTo>
                      <a:pt x="646" y="723"/>
                      <a:pt x="646" y="723"/>
                      <a:pt x="646" y="723"/>
                    </a:cubicBezTo>
                    <a:cubicBezTo>
                      <a:pt x="629" y="723"/>
                      <a:pt x="616" y="709"/>
                      <a:pt x="616" y="693"/>
                    </a:cubicBezTo>
                    <a:cubicBezTo>
                      <a:pt x="616" y="650"/>
                      <a:pt x="645" y="587"/>
                      <a:pt x="723" y="587"/>
                    </a:cubicBezTo>
                    <a:cubicBezTo>
                      <a:pt x="741" y="587"/>
                      <a:pt x="756" y="591"/>
                      <a:pt x="769" y="598"/>
                    </a:cubicBezTo>
                    <a:cubicBezTo>
                      <a:pt x="769" y="378"/>
                      <a:pt x="769" y="378"/>
                      <a:pt x="769" y="378"/>
                    </a:cubicBezTo>
                    <a:cubicBezTo>
                      <a:pt x="757" y="395"/>
                      <a:pt x="744" y="411"/>
                      <a:pt x="729" y="425"/>
                    </a:cubicBezTo>
                    <a:cubicBezTo>
                      <a:pt x="687" y="465"/>
                      <a:pt x="637" y="486"/>
                      <a:pt x="587" y="486"/>
                    </a:cubicBezTo>
                    <a:cubicBezTo>
                      <a:pt x="580" y="486"/>
                      <a:pt x="573" y="486"/>
                      <a:pt x="566" y="485"/>
                    </a:cubicBezTo>
                    <a:cubicBezTo>
                      <a:pt x="503" y="477"/>
                      <a:pt x="458" y="433"/>
                      <a:pt x="447" y="371"/>
                    </a:cubicBezTo>
                    <a:cubicBezTo>
                      <a:pt x="436" y="307"/>
                      <a:pt x="463" y="243"/>
                      <a:pt x="512" y="218"/>
                    </a:cubicBezTo>
                    <a:cubicBezTo>
                      <a:pt x="547" y="200"/>
                      <a:pt x="579" y="197"/>
                      <a:pt x="607" y="207"/>
                    </a:cubicBezTo>
                    <a:cubicBezTo>
                      <a:pt x="648" y="222"/>
                      <a:pt x="664" y="258"/>
                      <a:pt x="666" y="262"/>
                    </a:cubicBezTo>
                    <a:cubicBezTo>
                      <a:pt x="672" y="278"/>
                      <a:pt x="665" y="295"/>
                      <a:pt x="65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18B33F1F-C862-4067-9ACE-46A2D7F1792A}"/>
              </a:ext>
            </a:extLst>
          </p:cNvPr>
          <p:cNvGrpSpPr/>
          <p:nvPr userDrawn="1"/>
        </p:nvGrpSpPr>
        <p:grpSpPr>
          <a:xfrm>
            <a:off x="8614878" y="4782147"/>
            <a:ext cx="2412000" cy="45719"/>
            <a:chOff x="6971505" y="485774"/>
            <a:chExt cx="4768055" cy="5524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E5AF7CA7-F479-4405-B3AF-613568B5E5F4}"/>
                </a:ext>
              </a:extLst>
            </p:cNvPr>
            <p:cNvSpPr/>
            <p:nvPr userDrawn="1"/>
          </p:nvSpPr>
          <p:spPr>
            <a:xfrm>
              <a:off x="6971505" y="485774"/>
              <a:ext cx="862807" cy="552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8169565A-A6A3-4936-9FA7-26E380C06D9A}"/>
                </a:ext>
              </a:extLst>
            </p:cNvPr>
            <p:cNvSpPr/>
            <p:nvPr userDrawn="1"/>
          </p:nvSpPr>
          <p:spPr>
            <a:xfrm>
              <a:off x="7947817" y="485774"/>
              <a:ext cx="862807" cy="552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A98CF622-0983-4770-A82F-ED73EFB86419}"/>
                </a:ext>
              </a:extLst>
            </p:cNvPr>
            <p:cNvSpPr/>
            <p:nvPr userDrawn="1"/>
          </p:nvSpPr>
          <p:spPr>
            <a:xfrm>
              <a:off x="8924129" y="485774"/>
              <a:ext cx="862807" cy="552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xmlns="" id="{D8502EC2-573C-4E3D-AD1F-73FDA99FB5B4}"/>
                </a:ext>
              </a:extLst>
            </p:cNvPr>
            <p:cNvSpPr/>
            <p:nvPr userDrawn="1"/>
          </p:nvSpPr>
          <p:spPr>
            <a:xfrm>
              <a:off x="9900441" y="485774"/>
              <a:ext cx="862807" cy="5524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xmlns="" id="{FA6E093F-2678-491A-BFD9-CACD21FB4275}"/>
                </a:ext>
              </a:extLst>
            </p:cNvPr>
            <p:cNvSpPr/>
            <p:nvPr userDrawn="1"/>
          </p:nvSpPr>
          <p:spPr>
            <a:xfrm>
              <a:off x="10876753" y="485774"/>
              <a:ext cx="862807" cy="552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7" name="日期占位符 3">
            <a:extLst>
              <a:ext uri="{FF2B5EF4-FFF2-40B4-BE49-F238E27FC236}">
                <a16:creationId xmlns:a16="http://schemas.microsoft.com/office/drawing/2014/main" xmlns="" id="{B15FB670-1CB8-408A-866E-C402D6C61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5262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3D31F3C-1533-4ADE-ADA4-C66B5AA4B42B}" type="datetime1">
              <a:rPr lang="zh-CN" altLang="en-US" smtClean="0"/>
              <a:pPr/>
              <a:t>2019/3/15</a:t>
            </a:fld>
            <a:endParaRPr lang="zh-CN" altLang="en-US"/>
          </a:p>
        </p:txBody>
      </p:sp>
      <p:sp>
        <p:nvSpPr>
          <p:cNvPr id="18" name="页脚占位符 4">
            <a:extLst>
              <a:ext uri="{FF2B5EF4-FFF2-40B4-BE49-F238E27FC236}">
                <a16:creationId xmlns:a16="http://schemas.microsoft.com/office/drawing/2014/main" xmlns="" id="{6B548A66-92E4-46DB-AED4-419A1AE91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5262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xmlns="" id="{D280CA3A-9277-4146-B34B-1CE445EEE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52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6%BA%90%E4%BB%A3%E7%A0%81" TargetMode="External"/><Relationship Id="rId3" Type="http://schemas.openxmlformats.org/officeDocument/2006/relationships/hyperlink" Target="https://baike.baidu.com/item/%E5%B7%A5%E4%BD%9C%E7%AB%99" TargetMode="External"/><Relationship Id="rId7" Type="http://schemas.openxmlformats.org/officeDocument/2006/relationships/hyperlink" Target="https://baike.baidu.com/item/UNIX" TargetMode="External"/><Relationship Id="rId12" Type="http://schemas.openxmlformats.org/officeDocument/2006/relationships/hyperlink" Target="https://baike.baidu.com/item/%E5%A4%84%E7%90%86%E5%99%A8" TargetMode="External"/><Relationship Id="rId2" Type="http://schemas.openxmlformats.org/officeDocument/2006/relationships/hyperlink" Target="https://baike.baidu.com/item/%E5%BE%AE%E5%A4%84%E7%90%86%E5%99%A8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aike.baidu.com/item/%E6%93%8D%E4%BD%9C%E7%B3%BB%E7%BB%9F" TargetMode="External"/><Relationship Id="rId11" Type="http://schemas.openxmlformats.org/officeDocument/2006/relationships/hyperlink" Target="https://baike.baidu.com/item/Microsoft" TargetMode="External"/><Relationship Id="rId5" Type="http://schemas.openxmlformats.org/officeDocument/2006/relationships/hyperlink" Target="https://baike.baidu.com/item/VMS" TargetMode="External"/><Relationship Id="rId10" Type="http://schemas.openxmlformats.org/officeDocument/2006/relationships/hyperlink" Target="https://baike.baidu.com/item/BSD" TargetMode="External"/><Relationship Id="rId4" Type="http://schemas.openxmlformats.org/officeDocument/2006/relationships/hyperlink" Target="https://baike.baidu.com/item/%E6%9C%8D%E5%8A%A1%E5%99%A8" TargetMode="External"/><Relationship Id="rId9" Type="http://schemas.openxmlformats.org/officeDocument/2006/relationships/hyperlink" Target="https://baike.baidu.com/item/Linux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副标题 38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计算机基地 窦志扬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69925" y="1583267"/>
            <a:ext cx="5222875" cy="1549397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/>
              <a:t>TheadTest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3174699B-9979-488F-9451-9BF3DE2DE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8060" y="4728502"/>
            <a:ext cx="5222875" cy="3714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 smtClean="0"/>
              <a:t>2019/3/15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5F34122-5456-E949-B560-5FA11F06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sleep</a:t>
            </a:r>
            <a:r>
              <a:rPr kumimoji="1" lang="zh-CN" altLang="en-US" dirty="0"/>
              <a:t>和</a:t>
            </a:r>
            <a:r>
              <a:rPr kumimoji="1" lang="en-US" altLang="zh-CN" dirty="0"/>
              <a:t>yield</a:t>
            </a:r>
            <a:r>
              <a:rPr kumimoji="1" lang="zh-CN" altLang="en-US" dirty="0"/>
              <a:t>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F4D8523-88DF-5A4F-9987-E42B7772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BFED7B06-5667-8D48-B61E-AE493FBD5AC9}"/>
              </a:ext>
            </a:extLst>
          </p:cNvPr>
          <p:cNvSpPr txBox="1"/>
          <p:nvPr/>
        </p:nvSpPr>
        <p:spPr>
          <a:xfrm>
            <a:off x="661324" y="1225689"/>
            <a:ext cx="1034129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Sleep()</a:t>
            </a:r>
            <a:r>
              <a:rPr kumimoji="1" lang="zh-CN" altLang="en-US" dirty="0"/>
              <a:t>是需要指定等待的时间的，它可以让当前正在执行的线程在指定的时间内暂停执行，</a:t>
            </a:r>
            <a:endParaRPr kumimoji="1" lang="en-US" altLang="zh-CN" dirty="0"/>
          </a:p>
          <a:p>
            <a:r>
              <a:rPr kumimoji="1" lang="zh-CN" altLang="en-US" dirty="0"/>
              <a:t>进入</a:t>
            </a:r>
            <a:r>
              <a:rPr kumimoji="1" lang="zh-CN" altLang="en-US" b="1" dirty="0"/>
              <a:t>阻塞状态</a:t>
            </a:r>
            <a:r>
              <a:rPr kumimoji="1" lang="zh-CN" altLang="en-US" dirty="0"/>
              <a:t>，该方法既可以让其他</a:t>
            </a:r>
            <a:r>
              <a:rPr kumimoji="1" lang="zh-CN" altLang="en-US" b="1" dirty="0"/>
              <a:t>同优先级或者高优先级</a:t>
            </a:r>
            <a:r>
              <a:rPr kumimoji="1" lang="zh-CN" altLang="en-US" dirty="0"/>
              <a:t>的线程得到执行的机会，也可以</a:t>
            </a:r>
            <a:endParaRPr kumimoji="1" lang="en-US" altLang="zh-CN" dirty="0"/>
          </a:p>
          <a:p>
            <a:r>
              <a:rPr kumimoji="1" lang="zh-CN" altLang="en-US" dirty="0"/>
              <a:t>让</a:t>
            </a:r>
            <a:r>
              <a:rPr kumimoji="1" lang="zh-CN" altLang="en-US" b="1" dirty="0"/>
              <a:t>低优先级</a:t>
            </a:r>
            <a:r>
              <a:rPr kumimoji="1" lang="zh-CN" altLang="en-US" dirty="0"/>
              <a:t>的线程得到执行机会。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dirty="0"/>
              <a:t>Yield()</a:t>
            </a:r>
            <a:r>
              <a:rPr lang="zh-CN" altLang="en-US" dirty="0"/>
              <a:t>是</a:t>
            </a:r>
            <a:r>
              <a:rPr lang="zh-CN" altLang="en-US" b="1" dirty="0"/>
              <a:t>让出</a:t>
            </a:r>
            <a:r>
              <a:rPr lang="en-US" altLang="zh-CN" b="1" dirty="0"/>
              <a:t>CPU</a:t>
            </a:r>
            <a:r>
              <a:rPr lang="zh-CN" altLang="en-US" b="1" dirty="0"/>
              <a:t>调度</a:t>
            </a:r>
            <a:r>
              <a:rPr lang="zh-CN" altLang="en-US" dirty="0"/>
              <a:t>，他与类似</a:t>
            </a:r>
            <a:r>
              <a:rPr lang="en-US" altLang="zh-CN" dirty="0"/>
              <a:t>sleep</a:t>
            </a:r>
            <a:r>
              <a:rPr lang="zh-CN" altLang="en-US" dirty="0"/>
              <a:t>，但是</a:t>
            </a:r>
            <a:r>
              <a:rPr lang="zh-CN" altLang="en-US" b="1" dirty="0"/>
              <a:t>不能由用户指定暂停多长时间 ，</a:t>
            </a:r>
            <a:r>
              <a:rPr lang="zh-CN" altLang="en-US" dirty="0"/>
              <a:t>并且</a:t>
            </a:r>
            <a:r>
              <a:rPr lang="en-US" altLang="zh-CN" dirty="0"/>
              <a:t>yield()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b="1" dirty="0"/>
              <a:t>只能让同优先级或者更高优先级的线程</a:t>
            </a:r>
            <a:r>
              <a:rPr lang="zh-CN" altLang="en-US" dirty="0"/>
              <a:t>有执行的机会。 </a:t>
            </a:r>
            <a:r>
              <a:rPr lang="en-US" altLang="zh-CN" dirty="0"/>
              <a:t>yield()</a:t>
            </a:r>
            <a:r>
              <a:rPr lang="zh-CN" altLang="en-US" dirty="0"/>
              <a:t>只是使当前线程重新回到可执行状态，</a:t>
            </a:r>
            <a:endParaRPr lang="en-US" altLang="zh-CN" dirty="0"/>
          </a:p>
          <a:p>
            <a:r>
              <a:rPr lang="zh-CN" altLang="en-US" dirty="0"/>
              <a:t>所以执行</a:t>
            </a:r>
            <a:r>
              <a:rPr lang="en-US" altLang="zh-CN" dirty="0"/>
              <a:t>yield()</a:t>
            </a:r>
            <a:r>
              <a:rPr lang="zh-CN" altLang="en-US" dirty="0"/>
              <a:t>的线程有可能在进入</a:t>
            </a:r>
            <a:r>
              <a:rPr lang="zh-CN" altLang="en-US" b="1" dirty="0"/>
              <a:t>到可执行状态后</a:t>
            </a:r>
            <a:r>
              <a:rPr lang="zh-CN" altLang="en-US" dirty="0">
                <a:solidFill>
                  <a:srgbClr val="FF0000"/>
                </a:solidFill>
              </a:rPr>
              <a:t>马上又被执行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调用</a:t>
            </a:r>
            <a:r>
              <a:rPr lang="en-US" altLang="zh-CN" dirty="0"/>
              <a:t>yield</a:t>
            </a:r>
            <a:r>
              <a:rPr lang="zh-CN" altLang="en-US" dirty="0"/>
              <a:t>方法只是一个建议，告诉线程调度器我的工作已经做的差不多了，</a:t>
            </a:r>
            <a:endParaRPr lang="en-US" altLang="zh-CN" dirty="0"/>
          </a:p>
          <a:p>
            <a:r>
              <a:rPr lang="zh-CN" altLang="en-US" dirty="0"/>
              <a:t>可以让别的相同优先级的线程使用</a:t>
            </a:r>
            <a:r>
              <a:rPr lang="en-US" altLang="zh-CN" dirty="0"/>
              <a:t>CPU</a:t>
            </a:r>
            <a:r>
              <a:rPr lang="zh-CN" altLang="en-US" dirty="0"/>
              <a:t>了，没有任何机制保证</a:t>
            </a:r>
            <a:r>
              <a:rPr lang="en-US" altLang="zh-CN" dirty="0"/>
              <a:t>CPU</a:t>
            </a:r>
            <a:r>
              <a:rPr lang="zh-CN" altLang="en-US" dirty="0"/>
              <a:t>会采纳。</a:t>
            </a:r>
            <a:endParaRPr lang="en-US" altLang="zh-CN" dirty="0"/>
          </a:p>
          <a:p>
            <a:r>
              <a:rPr lang="zh-CN" altLang="en-US" dirty="0"/>
              <a:t>（调度算法就是偏爱你也没有办法）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注：</a:t>
            </a:r>
            <a:r>
              <a:rPr lang="en-US" altLang="zh-CN" dirty="0"/>
              <a:t>nachos</a:t>
            </a:r>
            <a:r>
              <a:rPr lang="zh-CN" altLang="en-US" dirty="0"/>
              <a:t>的</a:t>
            </a:r>
            <a:r>
              <a:rPr lang="en-US" altLang="zh-CN" dirty="0"/>
              <a:t>yield</a:t>
            </a:r>
            <a:r>
              <a:rPr lang="zh-CN" altLang="en-US" dirty="0"/>
              <a:t>和这里的</a:t>
            </a:r>
            <a:r>
              <a:rPr lang="en-US" altLang="zh-CN" dirty="0"/>
              <a:t>yield</a:t>
            </a:r>
            <a:r>
              <a:rPr lang="zh-CN" altLang="en-US" dirty="0"/>
              <a:t>还是不一样的。一会就会看到。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关于同步：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·Sleep()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方法不会释放“锁标志”，也就是说如果有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Synchronized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（例如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java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的同步方法）同步块，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其他线程仍然不能访问共享数据。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·Yield()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也不会释放“锁标志”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84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5421325e-66d4-4ffe-9309-b6aea6215e7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6E83BCBF-30F3-4C07-8106-4C6FEA197ED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"/>
            <a:ext cx="12192000" cy="6025171"/>
            <a:chOff x="0" y="0"/>
            <a:chExt cx="12192000" cy="6025171"/>
          </a:xfrm>
        </p:grpSpPr>
        <p:sp>
          <p:nvSpPr>
            <p:cNvPr id="6" name="îṧ1iḋê">
              <a:extLst>
                <a:ext uri="{FF2B5EF4-FFF2-40B4-BE49-F238E27FC236}">
                  <a16:creationId xmlns:a16="http://schemas.microsoft.com/office/drawing/2014/main" xmlns="" id="{D10F98CC-A913-43A8-AFE3-9135929215CD}"/>
                </a:ext>
              </a:extLst>
            </p:cNvPr>
            <p:cNvSpPr/>
            <p:nvPr/>
          </p:nvSpPr>
          <p:spPr>
            <a:xfrm>
              <a:off x="0" y="0"/>
              <a:ext cx="12192000" cy="415904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zh-CN" altLang="en-US"/>
            </a:p>
          </p:txBody>
        </p:sp>
        <p:sp>
          <p:nvSpPr>
            <p:cNvPr id="7" name="ïsľiḋè">
              <a:extLst>
                <a:ext uri="{FF2B5EF4-FFF2-40B4-BE49-F238E27FC236}">
                  <a16:creationId xmlns:a16="http://schemas.microsoft.com/office/drawing/2014/main" xmlns="" id="{21F3A0F9-4FD0-4A71-A737-B90770FEF9CB}"/>
                </a:ext>
              </a:extLst>
            </p:cNvPr>
            <p:cNvSpPr/>
            <p:nvPr/>
          </p:nvSpPr>
          <p:spPr>
            <a:xfrm>
              <a:off x="291588" y="1054965"/>
              <a:ext cx="11608824" cy="4970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63500" dir="39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 spc="300">
                <a:solidFill>
                  <a:srgbClr val="0070C0"/>
                </a:solidFill>
              </a:endParaRPr>
            </a:p>
          </p:txBody>
        </p:sp>
        <p:grpSp>
          <p:nvGrpSpPr>
            <p:cNvPr id="9" name="iSļíḍe">
              <a:extLst>
                <a:ext uri="{FF2B5EF4-FFF2-40B4-BE49-F238E27FC236}">
                  <a16:creationId xmlns:a16="http://schemas.microsoft.com/office/drawing/2014/main" xmlns="" id="{3B737F36-1EED-4F62-8053-1604FEB198B0}"/>
                </a:ext>
              </a:extLst>
            </p:cNvPr>
            <p:cNvGrpSpPr/>
            <p:nvPr/>
          </p:nvGrpSpPr>
          <p:grpSpPr>
            <a:xfrm>
              <a:off x="6843524" y="4296457"/>
              <a:ext cx="4634832" cy="1512168"/>
              <a:chOff x="1941336" y="3219803"/>
              <a:chExt cx="5378800" cy="1512168"/>
            </a:xfrm>
          </p:grpSpPr>
          <p:sp>
            <p:nvSpPr>
              <p:cNvPr id="12" name="íṡļîḋe">
                <a:extLst>
                  <a:ext uri="{FF2B5EF4-FFF2-40B4-BE49-F238E27FC236}">
                    <a16:creationId xmlns:a16="http://schemas.microsoft.com/office/drawing/2014/main" xmlns="" id="{53856B9D-D2CC-4546-AE4C-D439AAD1447B}"/>
                  </a:ext>
                </a:extLst>
              </p:cNvPr>
              <p:cNvSpPr txBox="1"/>
              <p:nvPr/>
            </p:nvSpPr>
            <p:spPr>
              <a:xfrm>
                <a:off x="1941336" y="3615410"/>
                <a:ext cx="5378800" cy="11165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000" dirty="0"/>
              </a:p>
            </p:txBody>
          </p:sp>
          <p:sp>
            <p:nvSpPr>
              <p:cNvPr id="13" name="ïṩľíḑe">
                <a:extLst>
                  <a:ext uri="{FF2B5EF4-FFF2-40B4-BE49-F238E27FC236}">
                    <a16:creationId xmlns:a16="http://schemas.microsoft.com/office/drawing/2014/main" xmlns="" id="{24B78746-36A6-4584-8395-11DBA1077034}"/>
                  </a:ext>
                </a:extLst>
              </p:cNvPr>
              <p:cNvSpPr txBox="1"/>
              <p:nvPr/>
            </p:nvSpPr>
            <p:spPr>
              <a:xfrm>
                <a:off x="1941336" y="3219803"/>
                <a:ext cx="537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6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1" name="ï$ḻïḓé">
              <a:extLst>
                <a:ext uri="{FF2B5EF4-FFF2-40B4-BE49-F238E27FC236}">
                  <a16:creationId xmlns:a16="http://schemas.microsoft.com/office/drawing/2014/main" xmlns="" id="{7B979F57-9FC8-4C69-9654-9E746E2B450C}"/>
                </a:ext>
              </a:extLst>
            </p:cNvPr>
            <p:cNvSpPr txBox="1"/>
            <p:nvPr/>
          </p:nvSpPr>
          <p:spPr>
            <a:xfrm>
              <a:off x="416706" y="307358"/>
              <a:ext cx="5664863" cy="190975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/>
                <a:t>Threads</a:t>
              </a:r>
              <a:r>
                <a:rPr lang="en-US" altLang="zh-CN" sz="1600" b="1" dirty="0"/>
                <a:t>/</a:t>
              </a:r>
              <a:r>
                <a:rPr lang="en-US" altLang="zh-CN" sz="1600" b="1" dirty="0" err="1"/>
                <a:t>thread</a:t>
              </a:r>
              <a:r>
                <a:rPr lang="en-US" sz="1600" b="1" dirty="0" err="1"/>
                <a:t>.cc</a:t>
              </a:r>
              <a:endParaRPr lang="en-US" sz="1600" b="1" dirty="0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51EDE22-6E4B-1C4C-8BC2-1063AC9910EB}"/>
              </a:ext>
            </a:extLst>
          </p:cNvPr>
          <p:cNvSpPr/>
          <p:nvPr/>
        </p:nvSpPr>
        <p:spPr>
          <a:xfrm>
            <a:off x="6263322" y="10871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/>
              <a:t>为了进行测试我们创建：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线程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线程要执行的函数</a:t>
            </a:r>
            <a:endParaRPr kumimoji="1" lang="en-US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36B68306-CAA4-4E4B-9C96-8DCCA8341CC7}"/>
              </a:ext>
            </a:extLst>
          </p:cNvPr>
          <p:cNvSpPr/>
          <p:nvPr/>
        </p:nvSpPr>
        <p:spPr>
          <a:xfrm>
            <a:off x="6179661" y="2237970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要传给线程的函数：</a:t>
            </a:r>
            <a:endParaRPr lang="en-US" altLang="zh-CN" dirty="0"/>
          </a:p>
          <a:p>
            <a:r>
              <a:rPr lang="en-US" altLang="zh-CN" dirty="0">
                <a:solidFill>
                  <a:srgbClr val="AA0D91"/>
                </a:solidFill>
              </a:rPr>
              <a:t>void</a:t>
            </a:r>
            <a:br>
              <a:rPr lang="en-US" altLang="zh-CN" dirty="0">
                <a:solidFill>
                  <a:srgbClr val="AA0D91"/>
                </a:solidFill>
              </a:rPr>
            </a:br>
            <a:r>
              <a:rPr lang="en-US" altLang="zh-CN" dirty="0" err="1"/>
              <a:t>SimpleThread</a:t>
            </a:r>
            <a:r>
              <a:rPr lang="en-US" altLang="zh-CN" dirty="0"/>
              <a:t>(_</a:t>
            </a:r>
            <a:r>
              <a:rPr lang="en-US" altLang="zh-CN" dirty="0" err="1"/>
              <a:t>int</a:t>
            </a:r>
            <a:r>
              <a:rPr lang="en-US" altLang="zh-CN" dirty="0"/>
              <a:t> which)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>
                <a:solidFill>
                  <a:srgbClr val="AA0D91"/>
                </a:solidFill>
              </a:rPr>
              <a:t>int</a:t>
            </a:r>
            <a:r>
              <a:rPr lang="en-US" altLang="zh-CN" dirty="0">
                <a:solidFill>
                  <a:srgbClr val="AA0D91"/>
                </a:solidFill>
              </a:rPr>
              <a:t> </a:t>
            </a:r>
            <a:r>
              <a:rPr lang="en-US" altLang="zh-CN" dirty="0" err="1"/>
              <a:t>num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AA0D91"/>
                </a:solidFill>
              </a:rPr>
              <a:t>for </a:t>
            </a:r>
            <a:r>
              <a:rPr lang="en-US" altLang="zh-CN" dirty="0"/>
              <a:t>(</a:t>
            </a:r>
            <a:r>
              <a:rPr lang="en-US" altLang="zh-CN" dirty="0" err="1"/>
              <a:t>num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1C00CE"/>
                </a:solidFill>
              </a:rPr>
              <a:t>0</a:t>
            </a:r>
            <a:r>
              <a:rPr lang="en-US" altLang="zh-CN" dirty="0"/>
              <a:t>; </a:t>
            </a:r>
            <a:r>
              <a:rPr lang="en-US" altLang="zh-CN" dirty="0" err="1"/>
              <a:t>num</a:t>
            </a:r>
            <a:r>
              <a:rPr lang="en-US" altLang="zh-CN" dirty="0"/>
              <a:t> &lt; </a:t>
            </a:r>
            <a:r>
              <a:rPr lang="en-US" altLang="zh-CN" dirty="0">
                <a:solidFill>
                  <a:srgbClr val="1C00CE"/>
                </a:solidFill>
              </a:rPr>
              <a:t>5</a:t>
            </a:r>
            <a:r>
              <a:rPr lang="en-US" altLang="zh-CN" dirty="0"/>
              <a:t>; </a:t>
            </a:r>
            <a:r>
              <a:rPr lang="en-US" altLang="zh-CN" dirty="0" err="1"/>
              <a:t>num</a:t>
            </a:r>
            <a:r>
              <a:rPr lang="en-US" altLang="zh-CN" dirty="0"/>
              <a:t>++) {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printf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41A16"/>
                </a:solidFill>
              </a:rPr>
              <a:t>"*** thread %d looped %d times</a:t>
            </a:r>
            <a:r>
              <a:rPr lang="en-US" altLang="zh-CN" dirty="0">
                <a:solidFill>
                  <a:srgbClr val="A31515"/>
                </a:solidFill>
              </a:rPr>
              <a:t>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 (</a:t>
            </a:r>
            <a:r>
              <a:rPr lang="en-US" altLang="zh-CN" dirty="0" err="1">
                <a:solidFill>
                  <a:srgbClr val="AA0D91"/>
                </a:solidFill>
              </a:rPr>
              <a:t>int</a:t>
            </a:r>
            <a:r>
              <a:rPr lang="en-US" altLang="zh-CN" dirty="0"/>
              <a:t>) which, </a:t>
            </a:r>
            <a:r>
              <a:rPr lang="en-US" altLang="zh-CN" dirty="0" err="1"/>
              <a:t>num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currentThread</a:t>
            </a:r>
            <a:r>
              <a:rPr lang="en-US" altLang="zh-CN" dirty="0"/>
              <a:t>-&gt;Yield();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}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这个程序干了什么事？？？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B2FFC10-F466-9641-A31D-BCA323D83159}"/>
              </a:ext>
            </a:extLst>
          </p:cNvPr>
          <p:cNvSpPr/>
          <p:nvPr/>
        </p:nvSpPr>
        <p:spPr>
          <a:xfrm>
            <a:off x="621905" y="235169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线程构造器：</a:t>
            </a:r>
            <a:endParaRPr lang="en-US" altLang="zh-CN" dirty="0"/>
          </a:p>
          <a:p>
            <a:r>
              <a:rPr lang="en-US" altLang="zh-CN" dirty="0"/>
              <a:t>Thread::Thread(</a:t>
            </a:r>
            <a:r>
              <a:rPr lang="en-US" altLang="zh-CN" dirty="0">
                <a:solidFill>
                  <a:srgbClr val="AA0D91"/>
                </a:solidFill>
              </a:rPr>
              <a:t>char</a:t>
            </a:r>
            <a:r>
              <a:rPr lang="en-US" altLang="zh-CN" dirty="0"/>
              <a:t>* </a:t>
            </a:r>
            <a:r>
              <a:rPr lang="en-US" altLang="zh-CN" dirty="0" err="1"/>
              <a:t>threadName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name = </a:t>
            </a:r>
            <a:r>
              <a:rPr lang="en-US" altLang="zh-CN" dirty="0" err="1"/>
              <a:t>threadName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stackTop</a:t>
            </a:r>
            <a:r>
              <a:rPr lang="en-US" altLang="zh-CN" dirty="0"/>
              <a:t> = NULL;</a:t>
            </a:r>
            <a:br>
              <a:rPr lang="en-US" altLang="zh-CN" dirty="0"/>
            </a:br>
            <a:r>
              <a:rPr lang="en-US" altLang="zh-CN" dirty="0"/>
              <a:t>    stack = NULL;</a:t>
            </a:r>
            <a:br>
              <a:rPr lang="en-US" altLang="zh-CN" dirty="0"/>
            </a:br>
            <a:r>
              <a:rPr lang="en-US" altLang="zh-CN" dirty="0"/>
              <a:t>    status = JUST_CREATED;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#ifdef </a:t>
            </a:r>
            <a:r>
              <a:rPr lang="en-US" altLang="zh-CN" dirty="0"/>
              <a:t>USER_PROGRAM</a:t>
            </a:r>
            <a:br>
              <a:rPr lang="en-US" altLang="zh-CN" dirty="0"/>
            </a:br>
            <a:r>
              <a:rPr lang="en-US" altLang="zh-CN" dirty="0"/>
              <a:t>    space = NULL;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#endif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/>
              <a:t>}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61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5421325e-66d4-4ffe-9309-b6aea6215e7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6E83BCBF-30F3-4C07-8106-4C6FEA197ED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"/>
            <a:ext cx="12192000" cy="6025171"/>
            <a:chOff x="0" y="0"/>
            <a:chExt cx="12192000" cy="6025171"/>
          </a:xfrm>
        </p:grpSpPr>
        <p:sp>
          <p:nvSpPr>
            <p:cNvPr id="6" name="îṧ1iḋê">
              <a:extLst>
                <a:ext uri="{FF2B5EF4-FFF2-40B4-BE49-F238E27FC236}">
                  <a16:creationId xmlns:a16="http://schemas.microsoft.com/office/drawing/2014/main" xmlns="" id="{D10F98CC-A913-43A8-AFE3-9135929215CD}"/>
                </a:ext>
              </a:extLst>
            </p:cNvPr>
            <p:cNvSpPr/>
            <p:nvPr/>
          </p:nvSpPr>
          <p:spPr>
            <a:xfrm>
              <a:off x="0" y="0"/>
              <a:ext cx="12192000" cy="415904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zh-CN" altLang="en-US"/>
            </a:p>
          </p:txBody>
        </p:sp>
        <p:sp>
          <p:nvSpPr>
            <p:cNvPr id="7" name="ïsľiḋè">
              <a:extLst>
                <a:ext uri="{FF2B5EF4-FFF2-40B4-BE49-F238E27FC236}">
                  <a16:creationId xmlns:a16="http://schemas.microsoft.com/office/drawing/2014/main" xmlns="" id="{21F3A0F9-4FD0-4A71-A737-B90770FEF9CB}"/>
                </a:ext>
              </a:extLst>
            </p:cNvPr>
            <p:cNvSpPr/>
            <p:nvPr/>
          </p:nvSpPr>
          <p:spPr>
            <a:xfrm>
              <a:off x="291588" y="1054965"/>
              <a:ext cx="11608824" cy="4970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63500" dir="39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500" b="1" spc="300" dirty="0">
                  <a:solidFill>
                    <a:srgbClr val="0070C0"/>
                  </a:solidFill>
                </a:rPr>
                <a:t>思考</a:t>
              </a:r>
            </a:p>
          </p:txBody>
        </p:sp>
        <p:grpSp>
          <p:nvGrpSpPr>
            <p:cNvPr id="9" name="iSļíḍe">
              <a:extLst>
                <a:ext uri="{FF2B5EF4-FFF2-40B4-BE49-F238E27FC236}">
                  <a16:creationId xmlns:a16="http://schemas.microsoft.com/office/drawing/2014/main" xmlns="" id="{3B737F36-1EED-4F62-8053-1604FEB198B0}"/>
                </a:ext>
              </a:extLst>
            </p:cNvPr>
            <p:cNvGrpSpPr/>
            <p:nvPr/>
          </p:nvGrpSpPr>
          <p:grpSpPr>
            <a:xfrm>
              <a:off x="6843524" y="4296457"/>
              <a:ext cx="4634832" cy="1512168"/>
              <a:chOff x="1941336" y="3219803"/>
              <a:chExt cx="5378800" cy="1512168"/>
            </a:xfrm>
          </p:grpSpPr>
          <p:sp>
            <p:nvSpPr>
              <p:cNvPr id="12" name="íṡļîḋe">
                <a:extLst>
                  <a:ext uri="{FF2B5EF4-FFF2-40B4-BE49-F238E27FC236}">
                    <a16:creationId xmlns:a16="http://schemas.microsoft.com/office/drawing/2014/main" xmlns="" id="{53856B9D-D2CC-4546-AE4C-D439AAD1447B}"/>
                  </a:ext>
                </a:extLst>
              </p:cNvPr>
              <p:cNvSpPr txBox="1"/>
              <p:nvPr/>
            </p:nvSpPr>
            <p:spPr>
              <a:xfrm>
                <a:off x="1941336" y="3615410"/>
                <a:ext cx="5378800" cy="11165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000" dirty="0"/>
              </a:p>
            </p:txBody>
          </p:sp>
          <p:sp>
            <p:nvSpPr>
              <p:cNvPr id="13" name="ïṩľíḑe">
                <a:extLst>
                  <a:ext uri="{FF2B5EF4-FFF2-40B4-BE49-F238E27FC236}">
                    <a16:creationId xmlns:a16="http://schemas.microsoft.com/office/drawing/2014/main" xmlns="" id="{24B78746-36A6-4584-8395-11DBA1077034}"/>
                  </a:ext>
                </a:extLst>
              </p:cNvPr>
              <p:cNvSpPr txBox="1"/>
              <p:nvPr/>
            </p:nvSpPr>
            <p:spPr>
              <a:xfrm>
                <a:off x="1941336" y="3219803"/>
                <a:ext cx="537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6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1" name="ï$ḻïḓé">
              <a:extLst>
                <a:ext uri="{FF2B5EF4-FFF2-40B4-BE49-F238E27FC236}">
                  <a16:creationId xmlns:a16="http://schemas.microsoft.com/office/drawing/2014/main" xmlns="" id="{7B979F57-9FC8-4C69-9654-9E746E2B450C}"/>
                </a:ext>
              </a:extLst>
            </p:cNvPr>
            <p:cNvSpPr txBox="1"/>
            <p:nvPr/>
          </p:nvSpPr>
          <p:spPr>
            <a:xfrm>
              <a:off x="416706" y="307358"/>
              <a:ext cx="5664863" cy="190975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/>
                <a:t>Threads</a:t>
              </a:r>
              <a:r>
                <a:rPr lang="en-US" altLang="zh-CN" sz="1600" b="1" dirty="0"/>
                <a:t>/</a:t>
              </a:r>
              <a:r>
                <a:rPr lang="en-US" altLang="zh-CN" sz="1600" b="1" dirty="0" err="1"/>
                <a:t>thread</a:t>
              </a:r>
              <a:r>
                <a:rPr lang="en-US" sz="1600" b="1" dirty="0" err="1"/>
                <a:t>.cc</a:t>
              </a:r>
              <a:endParaRPr lang="en-US" sz="1600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FE0C413-1FF1-F547-BC06-634E9A13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85" y="1586280"/>
            <a:ext cx="8182708" cy="431640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92A026D-A626-9A4B-8DA4-30DC801B6014}"/>
              </a:ext>
            </a:extLst>
          </p:cNvPr>
          <p:cNvSpPr/>
          <p:nvPr/>
        </p:nvSpPr>
        <p:spPr>
          <a:xfrm>
            <a:off x="8742142" y="2032452"/>
            <a:ext cx="249299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仅仅从该段程序而言：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这个结果正常吗？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是不是有规律？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为什么？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616062B-4B5E-C846-BBF3-57161A5B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继续分析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B511585-68A8-D24E-BCD4-B2D704C9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1397AC2-08F7-9C49-B1E3-8B3EC5E42989}"/>
              </a:ext>
            </a:extLst>
          </p:cNvPr>
          <p:cNvSpPr/>
          <p:nvPr/>
        </p:nvSpPr>
        <p:spPr>
          <a:xfrm>
            <a:off x="487680" y="1392928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u="sng" dirty="0" err="1"/>
              <a:t>ThreadTest.cc</a:t>
            </a:r>
            <a:endParaRPr lang="en-US" altLang="zh-CN" sz="2000" u="sng" dirty="0">
              <a:solidFill>
                <a:srgbClr val="AA0D91"/>
              </a:solidFill>
            </a:endParaRPr>
          </a:p>
          <a:p>
            <a:r>
              <a:rPr lang="en-US" altLang="zh-CN" sz="2000" dirty="0">
                <a:solidFill>
                  <a:srgbClr val="AA0D91"/>
                </a:solidFill>
              </a:rPr>
              <a:t>void</a:t>
            </a:r>
            <a:br>
              <a:rPr lang="en-US" altLang="zh-CN" sz="2000" dirty="0">
                <a:solidFill>
                  <a:srgbClr val="AA0D91"/>
                </a:solidFill>
              </a:rPr>
            </a:br>
            <a:r>
              <a:rPr lang="en-US" altLang="zh-CN" sz="2000" dirty="0" err="1"/>
              <a:t>ThreadTest</a:t>
            </a:r>
            <a:r>
              <a:rPr lang="en-US" altLang="zh-CN" sz="2000" dirty="0"/>
              <a:t>()</a:t>
            </a:r>
            <a:br>
              <a:rPr lang="en-US" altLang="zh-CN" sz="2000" dirty="0"/>
            </a:br>
            <a:r>
              <a:rPr lang="en-US" altLang="zh-CN" sz="2000" dirty="0"/>
              <a:t>{</a:t>
            </a:r>
            <a:br>
              <a:rPr lang="en-US" altLang="zh-CN" sz="2000" dirty="0"/>
            </a:br>
            <a:r>
              <a:rPr lang="en-US" altLang="zh-CN" sz="2000" dirty="0"/>
              <a:t>    DEBUG(</a:t>
            </a:r>
            <a:r>
              <a:rPr lang="en-US" altLang="zh-CN" sz="2000" dirty="0">
                <a:solidFill>
                  <a:srgbClr val="C41A16"/>
                </a:solidFill>
              </a:rPr>
              <a:t>'t'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C41A16"/>
                </a:solidFill>
              </a:rPr>
              <a:t>"Entering </a:t>
            </a:r>
            <a:r>
              <a:rPr lang="en-US" altLang="zh-CN" sz="2000" dirty="0" err="1">
                <a:solidFill>
                  <a:srgbClr val="C41A16"/>
                </a:solidFill>
              </a:rPr>
              <a:t>SimpleTest</a:t>
            </a:r>
            <a:r>
              <a:rPr lang="en-US" altLang="zh-CN" sz="2000" dirty="0">
                <a:solidFill>
                  <a:srgbClr val="C41A16"/>
                </a:solidFill>
              </a:rPr>
              <a:t>"</a:t>
            </a:r>
            <a:r>
              <a:rPr lang="en-US" altLang="zh-CN" sz="2000" dirty="0"/>
              <a:t>);</a:t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    Thread *t = </a:t>
            </a:r>
            <a:r>
              <a:rPr lang="en-US" altLang="zh-CN" sz="2000" dirty="0">
                <a:solidFill>
                  <a:srgbClr val="AA0D91"/>
                </a:solidFill>
              </a:rPr>
              <a:t>new </a:t>
            </a:r>
            <a:r>
              <a:rPr lang="en-US" altLang="zh-CN" sz="2000" dirty="0"/>
              <a:t>Thread(</a:t>
            </a:r>
            <a:r>
              <a:rPr lang="en-US" altLang="zh-CN" sz="2000" dirty="0">
                <a:solidFill>
                  <a:srgbClr val="C41A16"/>
                </a:solidFill>
              </a:rPr>
              <a:t>"forked thread"</a:t>
            </a:r>
            <a:r>
              <a:rPr lang="en-US" altLang="zh-CN" sz="2000" dirty="0"/>
              <a:t>);</a:t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    t-&gt;Fork(</a:t>
            </a:r>
            <a:r>
              <a:rPr lang="en-US" altLang="zh-CN" sz="2000" dirty="0" err="1"/>
              <a:t>SimpleThread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1C00CE"/>
                </a:solidFill>
              </a:rPr>
              <a:t>1</a:t>
            </a:r>
            <a:r>
              <a:rPr lang="en-US" altLang="zh-CN" sz="2000" dirty="0"/>
              <a:t>);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dirty="0" err="1"/>
              <a:t>SimpleThread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1C00CE"/>
                </a:solidFill>
              </a:rPr>
              <a:t>0</a:t>
            </a:r>
            <a:r>
              <a:rPr lang="en-US" altLang="zh-CN" sz="2000" dirty="0"/>
              <a:t>);</a:t>
            </a:r>
            <a:br>
              <a:rPr lang="en-US" altLang="zh-CN" sz="2000" dirty="0"/>
            </a:br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6" name="框架 5">
            <a:extLst>
              <a:ext uri="{FF2B5EF4-FFF2-40B4-BE49-F238E27FC236}">
                <a16:creationId xmlns:a16="http://schemas.microsoft.com/office/drawing/2014/main" xmlns="" id="{EA69D77F-EE9D-814F-AE2E-5CAF1F59B904}"/>
              </a:ext>
            </a:extLst>
          </p:cNvPr>
          <p:cNvSpPr/>
          <p:nvPr/>
        </p:nvSpPr>
        <p:spPr>
          <a:xfrm>
            <a:off x="716817" y="3601328"/>
            <a:ext cx="2818863" cy="35169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A6D54C8-ECF0-CF45-B84F-C44D750380E1}"/>
              </a:ext>
            </a:extLst>
          </p:cNvPr>
          <p:cNvSpPr txBox="1"/>
          <p:nvPr/>
        </p:nvSpPr>
        <p:spPr>
          <a:xfrm>
            <a:off x="4947946" y="-34090"/>
            <a:ext cx="58401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u="sng" dirty="0" err="1"/>
              <a:t>thread.cc</a:t>
            </a:r>
            <a:endParaRPr lang="en-US" altLang="zh-CN" sz="2000" u="sng" dirty="0"/>
          </a:p>
          <a:p>
            <a:r>
              <a:rPr lang="en-US" altLang="zh-CN" sz="2000" dirty="0"/>
              <a:t>void </a:t>
            </a:r>
            <a:br>
              <a:rPr lang="en-US" altLang="zh-CN" sz="2000" dirty="0"/>
            </a:br>
            <a:r>
              <a:rPr lang="en-US" altLang="zh-CN" sz="2000" dirty="0"/>
              <a:t>Thread::Fork(</a:t>
            </a:r>
            <a:r>
              <a:rPr lang="en-US" altLang="zh-CN" sz="2000" b="1" u="sng" dirty="0" err="1">
                <a:solidFill>
                  <a:srgbClr val="FF0000"/>
                </a:solidFill>
              </a:rPr>
              <a:t>VoidFunctionPtr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func</a:t>
            </a:r>
            <a:r>
              <a:rPr lang="en-US" altLang="zh-CN" sz="2000" dirty="0"/>
              <a:t>,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_</a:t>
            </a:r>
            <a:r>
              <a:rPr lang="en-US" altLang="zh-CN" sz="2000" b="1" dirty="0" err="1">
                <a:solidFill>
                  <a:srgbClr val="FF0000"/>
                </a:solidFill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arg</a:t>
            </a:r>
            <a:r>
              <a:rPr lang="en-US" altLang="zh-CN" sz="2000" dirty="0"/>
              <a:t>)</a:t>
            </a:r>
            <a:br>
              <a:rPr lang="en-US" altLang="zh-CN" sz="2000" dirty="0"/>
            </a:br>
            <a:r>
              <a:rPr lang="en-US" altLang="zh-CN" sz="2000" dirty="0"/>
              <a:t>{    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dirty="0" err="1"/>
              <a:t>StackAllocate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arg</a:t>
            </a:r>
            <a:r>
              <a:rPr lang="en-US" altLang="zh-CN" sz="2000" dirty="0"/>
              <a:t>);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dirty="0" err="1"/>
              <a:t>IntStatus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oldLevel</a:t>
            </a:r>
            <a:r>
              <a:rPr lang="en-US" altLang="zh-CN" sz="2000" dirty="0"/>
              <a:t> = interrupt-&gt;</a:t>
            </a:r>
            <a:r>
              <a:rPr lang="en-US" altLang="zh-CN" sz="2000" dirty="0" err="1"/>
              <a:t>SetLevel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IntOff</a:t>
            </a:r>
            <a:r>
              <a:rPr lang="en-US" altLang="zh-CN" sz="2000" dirty="0"/>
              <a:t>);</a:t>
            </a:r>
            <a:br>
              <a:rPr lang="en-US" altLang="zh-CN" sz="2000" dirty="0"/>
            </a:br>
            <a:r>
              <a:rPr lang="en-US" altLang="zh-CN" sz="2000" dirty="0"/>
              <a:t>    scheduler-&gt;</a:t>
            </a:r>
            <a:r>
              <a:rPr lang="en-US" altLang="zh-CN" sz="2000" dirty="0" err="1"/>
              <a:t>ReadyToRun</a:t>
            </a:r>
            <a:r>
              <a:rPr lang="en-US" altLang="zh-CN" sz="2000" dirty="0"/>
              <a:t>(this);   </a:t>
            </a:r>
          </a:p>
          <a:p>
            <a:r>
              <a:rPr lang="zh-CN" altLang="en-US" sz="2000" dirty="0"/>
              <a:t>    </a:t>
            </a:r>
            <a:r>
              <a:rPr lang="en-US" altLang="zh-CN" dirty="0"/>
              <a:t>// </a:t>
            </a:r>
            <a:r>
              <a:rPr lang="en-US" altLang="zh-CN" dirty="0" err="1"/>
              <a:t>ReadyToRun</a:t>
            </a:r>
            <a:r>
              <a:rPr lang="en-US" altLang="zh-CN" dirty="0"/>
              <a:t> assumes that interrupts are disabled!</a:t>
            </a:r>
            <a:br>
              <a:rPr lang="en-US" altLang="zh-CN" dirty="0"/>
            </a:br>
            <a:r>
              <a:rPr lang="en-US" altLang="zh-CN" sz="2000" dirty="0"/>
              <a:t>    (void) interrupt-&gt;</a:t>
            </a:r>
            <a:r>
              <a:rPr lang="en-US" altLang="zh-CN" sz="2000" dirty="0" err="1"/>
              <a:t>SetLevel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oldLevel</a:t>
            </a:r>
            <a:r>
              <a:rPr lang="en-US" altLang="zh-CN" sz="2000" dirty="0"/>
              <a:t>);</a:t>
            </a:r>
            <a:br>
              <a:rPr lang="en-US" altLang="zh-CN" sz="2000" dirty="0"/>
            </a:br>
            <a:r>
              <a:rPr lang="en-US" altLang="zh-CN" sz="2000" dirty="0"/>
              <a:t>}    </a:t>
            </a:r>
            <a:br>
              <a:rPr lang="en-US" altLang="zh-CN" sz="2000" dirty="0"/>
            </a:br>
            <a:endParaRPr lang="en-US" altLang="zh-CN" sz="2000" dirty="0"/>
          </a:p>
          <a:p>
            <a:endParaRPr kumimoji="1"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61710B2-0B32-804B-8336-BEA5F6B90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912" y="4405249"/>
            <a:ext cx="2907525" cy="23130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B617409-7B14-E244-9ED0-2A8102E4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436" y="4405249"/>
            <a:ext cx="3784600" cy="254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008455F-D61A-7948-9468-79316E57CA5C}"/>
              </a:ext>
            </a:extLst>
          </p:cNvPr>
          <p:cNvSpPr txBox="1"/>
          <p:nvPr/>
        </p:nvSpPr>
        <p:spPr>
          <a:xfrm>
            <a:off x="8209127" y="4901938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均在</a:t>
            </a:r>
            <a:r>
              <a:rPr lang="en-US" altLang="zh-CN" dirty="0" err="1"/>
              <a:t>utility.h</a:t>
            </a:r>
            <a:r>
              <a:rPr lang="zh-CN" altLang="en-US" dirty="0"/>
              <a:t>定义。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419F2C1-4C46-0C44-8ED0-339D8E5E5333}"/>
              </a:ext>
            </a:extLst>
          </p:cNvPr>
          <p:cNvSpPr txBox="1"/>
          <p:nvPr/>
        </p:nvSpPr>
        <p:spPr>
          <a:xfrm>
            <a:off x="8271803" y="5528603"/>
            <a:ext cx="289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因为</a:t>
            </a:r>
            <a:r>
              <a:rPr kumimoji="1" lang="en-US" altLang="zh-CN" dirty="0" err="1"/>
              <a:t>gcc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</a:t>
            </a:r>
          </a:p>
          <a:p>
            <a:r>
              <a:rPr kumimoji="1" lang="en-US" altLang="zh-CN" dirty="0"/>
              <a:t>DEC ALPHA</a:t>
            </a:r>
            <a:r>
              <a:rPr kumimoji="1" lang="zh-CN" altLang="en-US" dirty="0"/>
              <a:t>架构使用</a:t>
            </a:r>
            <a:r>
              <a:rPr kumimoji="1" lang="en-US" altLang="zh-CN" dirty="0"/>
              <a:t>32</a:t>
            </a:r>
            <a:r>
              <a:rPr kumimoji="1" lang="zh-CN" altLang="en-US" dirty="0"/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22860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18C570-A6F7-6045-A52D-9C4AA584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B109427-9C52-4148-A3D9-98E18847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01B4F5F-A916-2B4A-A3CF-23809D39072E}"/>
              </a:ext>
            </a:extLst>
          </p:cNvPr>
          <p:cNvSpPr/>
          <p:nvPr/>
        </p:nvSpPr>
        <p:spPr>
          <a:xfrm>
            <a:off x="669924" y="1573631"/>
            <a:ext cx="109540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DEC Alpha</a:t>
            </a:r>
            <a:r>
              <a:rPr lang="zh-CN" altLang="en-US" sz="2800" dirty="0"/>
              <a:t>， 也称为</a:t>
            </a:r>
            <a:r>
              <a:rPr lang="en-US" altLang="zh-CN" sz="2800" dirty="0"/>
              <a:t>Alpha AXP</a:t>
            </a:r>
            <a:r>
              <a:rPr lang="zh-CN" altLang="en-US" sz="2800" dirty="0"/>
              <a:t>，是</a:t>
            </a:r>
            <a:r>
              <a:rPr lang="en-US" altLang="zh-CN" sz="2800" dirty="0"/>
              <a:t>64</a:t>
            </a:r>
            <a:r>
              <a:rPr lang="zh-CN" altLang="en-US" sz="2800" dirty="0"/>
              <a:t>位的 </a:t>
            </a:r>
            <a:r>
              <a:rPr lang="en-US" altLang="zh-CN" sz="2800" dirty="0"/>
              <a:t>RISC </a:t>
            </a:r>
            <a:r>
              <a:rPr lang="zh-CN" altLang="en-US" sz="2800" dirty="0">
                <a:hlinkClick r:id="rId2"/>
              </a:rPr>
              <a:t>微处理器</a:t>
            </a:r>
            <a:r>
              <a:rPr lang="zh-CN" altLang="en-US" sz="2800" dirty="0"/>
              <a:t>，最初由</a:t>
            </a:r>
            <a:r>
              <a:rPr lang="en-US" altLang="zh-CN" sz="2800" dirty="0"/>
              <a:t>DEC</a:t>
            </a:r>
            <a:r>
              <a:rPr lang="zh-CN" altLang="en-US" sz="2800" dirty="0"/>
              <a:t>公司制造，并被用于</a:t>
            </a:r>
            <a:r>
              <a:rPr lang="en-US" altLang="zh-CN" sz="2800" dirty="0"/>
              <a:t>DEC</a:t>
            </a:r>
            <a:r>
              <a:rPr lang="zh-CN" altLang="en-US" sz="2800" dirty="0"/>
              <a:t>自己的</a:t>
            </a:r>
            <a:r>
              <a:rPr lang="zh-CN" altLang="en-US" sz="2800" dirty="0">
                <a:hlinkClick r:id="rId3"/>
              </a:rPr>
              <a:t>工作站</a:t>
            </a:r>
            <a:r>
              <a:rPr lang="zh-CN" altLang="en-US" sz="2800" dirty="0"/>
              <a:t>和</a:t>
            </a:r>
            <a:r>
              <a:rPr lang="zh-CN" altLang="en-US" sz="2800" dirty="0">
                <a:hlinkClick r:id="rId4"/>
              </a:rPr>
              <a:t>服务器</a:t>
            </a:r>
            <a:r>
              <a:rPr lang="zh-CN" altLang="en-US" sz="2800" dirty="0"/>
              <a:t>中。作为</a:t>
            </a:r>
            <a:r>
              <a:rPr lang="en-US" altLang="zh-CN" sz="2800" dirty="0"/>
              <a:t>VAX</a:t>
            </a:r>
            <a:r>
              <a:rPr lang="zh-CN" altLang="en-US" sz="2800" dirty="0"/>
              <a:t>的后续被开发，支持</a:t>
            </a:r>
            <a:r>
              <a:rPr lang="en-US" altLang="zh-CN" sz="2800" dirty="0">
                <a:hlinkClick r:id="rId5"/>
              </a:rPr>
              <a:t>VMS</a:t>
            </a:r>
            <a:r>
              <a:rPr lang="zh-CN" altLang="en-US" sz="2800" dirty="0">
                <a:hlinkClick r:id="rId6"/>
              </a:rPr>
              <a:t>操作系统</a:t>
            </a:r>
            <a:r>
              <a:rPr lang="zh-CN" altLang="en-US" sz="2800" dirty="0"/>
              <a:t>，如 </a:t>
            </a:r>
            <a:r>
              <a:rPr lang="en-US" altLang="zh-CN" sz="2800" dirty="0"/>
              <a:t>Digital </a:t>
            </a:r>
            <a:r>
              <a:rPr lang="en-US" altLang="zh-CN" sz="2800" dirty="0">
                <a:hlinkClick r:id="rId7"/>
              </a:rPr>
              <a:t>UNIX</a:t>
            </a:r>
            <a:r>
              <a:rPr lang="zh-CN" altLang="en-US" sz="2800" dirty="0"/>
              <a:t>。不久之后开放</a:t>
            </a:r>
            <a:r>
              <a:rPr lang="zh-CN" altLang="en-US" sz="2800" dirty="0">
                <a:hlinkClick r:id="rId8"/>
              </a:rPr>
              <a:t>源代码</a:t>
            </a:r>
            <a:r>
              <a:rPr lang="zh-CN" altLang="en-US" sz="2800" dirty="0"/>
              <a:t>的操作系统也可以在其上运行，如</a:t>
            </a:r>
            <a:r>
              <a:rPr lang="en-US" altLang="zh-CN" sz="2800" dirty="0">
                <a:hlinkClick r:id="rId9"/>
              </a:rPr>
              <a:t>Linux</a:t>
            </a:r>
            <a:r>
              <a:rPr lang="zh-CN" altLang="en-US" sz="2800" dirty="0"/>
              <a:t>和 </a:t>
            </a:r>
            <a:r>
              <a:rPr lang="en-US" altLang="zh-CN" sz="2800" dirty="0">
                <a:hlinkClick r:id="rId10"/>
              </a:rPr>
              <a:t>BSD</a:t>
            </a:r>
            <a:r>
              <a:rPr lang="en-US" altLang="zh-CN" sz="2800" dirty="0"/>
              <a:t> </a:t>
            </a:r>
            <a:r>
              <a:rPr lang="zh-CN" altLang="en-US" sz="2800" dirty="0"/>
              <a:t>。</a:t>
            </a:r>
            <a:r>
              <a:rPr lang="en-US" altLang="zh-CN" sz="2800" dirty="0">
                <a:hlinkClick r:id="rId11"/>
              </a:rPr>
              <a:t>Microsoft</a:t>
            </a:r>
            <a:r>
              <a:rPr lang="en-US" altLang="zh-CN" sz="2800" dirty="0"/>
              <a:t> </a:t>
            </a:r>
            <a:r>
              <a:rPr lang="zh-CN" altLang="en-US" sz="2800" dirty="0"/>
              <a:t>支持这款</a:t>
            </a:r>
            <a:r>
              <a:rPr lang="zh-CN" altLang="en-US" sz="2800" dirty="0">
                <a:hlinkClick r:id="rId12"/>
              </a:rPr>
              <a:t>处理器</a:t>
            </a:r>
            <a:r>
              <a:rPr lang="zh-CN" altLang="en-US" sz="2800" dirty="0"/>
              <a:t>，直到</a:t>
            </a:r>
            <a:r>
              <a:rPr lang="en-US" altLang="zh-CN" sz="2800" dirty="0"/>
              <a:t>Windows NT 4.0 SP6 </a:t>
            </a:r>
            <a:r>
              <a:rPr lang="zh-CN" altLang="en-US" sz="2800" dirty="0"/>
              <a:t>，但是从</a:t>
            </a:r>
            <a:r>
              <a:rPr lang="en-US" altLang="zh-CN" sz="2800" dirty="0"/>
              <a:t>Windows 2000 RC2</a:t>
            </a:r>
            <a:r>
              <a:rPr lang="zh-CN" altLang="en-US" sz="2800" dirty="0"/>
              <a:t>开始放弃了对</a:t>
            </a:r>
            <a:r>
              <a:rPr lang="en-US" altLang="zh-CN" sz="2800" dirty="0"/>
              <a:t>Alpha</a:t>
            </a:r>
            <a:r>
              <a:rPr lang="zh-CN" altLang="en-US" sz="2800" dirty="0"/>
              <a:t>的支持。</a:t>
            </a:r>
          </a:p>
        </p:txBody>
      </p:sp>
    </p:spTree>
    <p:extLst>
      <p:ext uri="{BB962C8B-B14F-4D97-AF65-F5344CB8AC3E}">
        <p14:creationId xmlns:p14="http://schemas.microsoft.com/office/powerpoint/2010/main" val="34304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F0B1B2-59CE-9D4F-8ED0-45F3A47F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我们刚才好像省略了什么？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8E8544F-12F9-8B48-AB84-71D29C42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802EC46-2E01-F94F-B863-90D399BD5CF2}"/>
              </a:ext>
            </a:extLst>
          </p:cNvPr>
          <p:cNvSpPr txBox="1"/>
          <p:nvPr/>
        </p:nvSpPr>
        <p:spPr>
          <a:xfrm>
            <a:off x="211016" y="1476264"/>
            <a:ext cx="43891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关于</a:t>
            </a:r>
            <a:endParaRPr kumimoji="1" lang="en-US" altLang="zh-CN" sz="2000" dirty="0"/>
          </a:p>
          <a:p>
            <a:r>
              <a:rPr kumimoji="1" lang="en-US" altLang="zh-CN" sz="2000" dirty="0"/>
              <a:t>#ifdef</a:t>
            </a:r>
          </a:p>
          <a:p>
            <a:r>
              <a:rPr kumimoji="1" lang="en-US" altLang="zh-CN" sz="2000" dirty="0"/>
              <a:t>...</a:t>
            </a:r>
          </a:p>
          <a:p>
            <a:r>
              <a:rPr kumimoji="1" lang="en-US" altLang="zh-CN" sz="2000" dirty="0"/>
              <a:t>#endif</a:t>
            </a:r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查看主机类型，针对不同的类型使用不同的数据格式。为了</a:t>
            </a:r>
            <a:r>
              <a:rPr kumimoji="1" lang="en-US" altLang="zh-CN" sz="2000" dirty="0"/>
              <a:t>nachos</a:t>
            </a:r>
            <a:r>
              <a:rPr kumimoji="1" lang="zh-CN" altLang="en-US" sz="2000" dirty="0"/>
              <a:t>可以适应不用的架构平台。</a:t>
            </a:r>
            <a:endParaRPr kumimoji="1" lang="en-US" altLang="zh-CN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D4612AC-058B-0447-BBBB-E0C7184F52DD}"/>
              </a:ext>
            </a:extLst>
          </p:cNvPr>
          <p:cNvSpPr/>
          <p:nvPr/>
        </p:nvSpPr>
        <p:spPr>
          <a:xfrm>
            <a:off x="5270695" y="169504"/>
            <a:ext cx="6096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void </a:t>
            </a:r>
            <a:br>
              <a:rPr lang="en-US" altLang="zh-CN" dirty="0">
                <a:solidFill>
                  <a:srgbClr val="AA0D91"/>
                </a:solidFill>
              </a:rPr>
            </a:br>
            <a:r>
              <a:rPr lang="en-US" altLang="zh-CN" dirty="0"/>
              <a:t>Thread::Fork(</a:t>
            </a:r>
            <a:r>
              <a:rPr lang="en-US" altLang="zh-CN" dirty="0" err="1"/>
              <a:t>VoidFunctionPtr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, _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#ifdef </a:t>
            </a:r>
            <a:r>
              <a:rPr lang="en-US" altLang="zh-CN" dirty="0"/>
              <a:t>HOST_ALPHA</a:t>
            </a:r>
            <a:br>
              <a:rPr lang="en-US" altLang="zh-CN" dirty="0"/>
            </a:br>
            <a:r>
              <a:rPr lang="en-US" altLang="zh-CN" dirty="0"/>
              <a:t>    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"Forking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 with </a:t>
            </a:r>
            <a:r>
              <a:rPr lang="en-US" altLang="zh-CN" dirty="0" err="1">
                <a:solidFill>
                  <a:srgbClr val="C41A16"/>
                </a:solidFill>
              </a:rPr>
              <a:t>func</a:t>
            </a:r>
            <a:r>
              <a:rPr lang="en-US" altLang="zh-CN" dirty="0">
                <a:solidFill>
                  <a:srgbClr val="C41A16"/>
                </a:solidFill>
              </a:rPr>
              <a:t> = 0x%lx, </a:t>
            </a:r>
            <a:r>
              <a:rPr lang="en-US" altLang="zh-CN" dirty="0" err="1">
                <a:solidFill>
                  <a:srgbClr val="C41A16"/>
                </a:solidFill>
              </a:rPr>
              <a:t>arg</a:t>
            </a:r>
            <a:r>
              <a:rPr lang="en-US" altLang="zh-CN" dirty="0">
                <a:solidFill>
                  <a:srgbClr val="C41A16"/>
                </a:solidFill>
              </a:rPr>
              <a:t> = %</a:t>
            </a:r>
            <a:r>
              <a:rPr lang="en-US" altLang="zh-CN" dirty="0" err="1">
                <a:solidFill>
                  <a:srgbClr val="C41A16"/>
                </a:solidFill>
              </a:rPr>
              <a:t>ld</a:t>
            </a:r>
            <a:r>
              <a:rPr lang="en-US" altLang="zh-CN" dirty="0">
                <a:solidFill>
                  <a:srgbClr val="A31515"/>
                </a:solidFill>
              </a:rPr>
              <a:t>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     name, (</a:t>
            </a:r>
            <a:r>
              <a:rPr lang="en-US" altLang="zh-CN" dirty="0">
                <a:solidFill>
                  <a:srgbClr val="AA0D91"/>
                </a:solidFill>
              </a:rPr>
              <a:t>long</a:t>
            </a:r>
            <a:r>
              <a:rPr lang="en-US" altLang="zh-CN" dirty="0"/>
              <a:t>) 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#else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r>
              <a:rPr lang="en-US" altLang="zh-CN" dirty="0"/>
              <a:t>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"Forking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 with </a:t>
            </a:r>
            <a:r>
              <a:rPr lang="en-US" altLang="zh-CN" dirty="0" err="1">
                <a:solidFill>
                  <a:srgbClr val="C41A16"/>
                </a:solidFill>
              </a:rPr>
              <a:t>func</a:t>
            </a:r>
            <a:r>
              <a:rPr lang="en-US" altLang="zh-CN" dirty="0">
                <a:solidFill>
                  <a:srgbClr val="C41A16"/>
                </a:solidFill>
              </a:rPr>
              <a:t> = 0x%x, </a:t>
            </a:r>
            <a:r>
              <a:rPr lang="en-US" altLang="zh-CN" dirty="0" err="1">
                <a:solidFill>
                  <a:srgbClr val="C41A16"/>
                </a:solidFill>
              </a:rPr>
              <a:t>arg</a:t>
            </a:r>
            <a:r>
              <a:rPr lang="en-US" altLang="zh-CN" dirty="0">
                <a:solidFill>
                  <a:srgbClr val="C41A16"/>
                </a:solidFill>
              </a:rPr>
              <a:t> = %d</a:t>
            </a:r>
            <a:r>
              <a:rPr lang="en-US" altLang="zh-CN" dirty="0">
                <a:solidFill>
                  <a:srgbClr val="A31515"/>
                </a:solidFill>
              </a:rPr>
              <a:t>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     name, (</a:t>
            </a:r>
            <a:r>
              <a:rPr lang="en-US" altLang="zh-CN" dirty="0" err="1">
                <a:solidFill>
                  <a:srgbClr val="AA0D91"/>
                </a:solidFill>
              </a:rPr>
              <a:t>int</a:t>
            </a:r>
            <a:r>
              <a:rPr lang="en-US" altLang="zh-CN" dirty="0"/>
              <a:t>) 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#endif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r>
              <a:rPr lang="en-US" altLang="zh-CN" dirty="0" err="1"/>
              <a:t>StackAllocate</a:t>
            </a:r>
            <a:r>
              <a:rPr lang="en-US" altLang="zh-CN" dirty="0"/>
              <a:t>(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IntStatus</a:t>
            </a:r>
            <a:r>
              <a:rPr lang="en-US" altLang="zh-CN" dirty="0"/>
              <a:t> </a:t>
            </a:r>
            <a:r>
              <a:rPr lang="en-US" altLang="zh-CN" dirty="0" err="1"/>
              <a:t>oldLevel</a:t>
            </a:r>
            <a:r>
              <a:rPr lang="en-US" altLang="zh-CN" dirty="0"/>
              <a:t> =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IntOff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scheduler-&gt;</a:t>
            </a:r>
            <a:r>
              <a:rPr lang="en-US" altLang="zh-CN" dirty="0" err="1"/>
              <a:t>ReadyToRun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AA0D91"/>
                </a:solidFill>
              </a:rPr>
              <a:t>this</a:t>
            </a:r>
            <a:r>
              <a:rPr lang="en-US" altLang="zh-CN" dirty="0"/>
              <a:t>);   </a:t>
            </a:r>
            <a:r>
              <a:rPr lang="en-US" altLang="zh-CN" dirty="0">
                <a:solidFill>
                  <a:srgbClr val="057400"/>
                </a:solidFill>
              </a:rPr>
              <a:t>// </a:t>
            </a:r>
            <a:r>
              <a:rPr lang="en-US" altLang="zh-CN" dirty="0" err="1">
                <a:solidFill>
                  <a:srgbClr val="057400"/>
                </a:solidFill>
              </a:rPr>
              <a:t>ReadyToRun</a:t>
            </a:r>
            <a:r>
              <a:rPr lang="en-US" altLang="zh-CN" dirty="0">
                <a:solidFill>
                  <a:srgbClr val="057400"/>
                </a:solidFill>
              </a:rPr>
              <a:t> assumes that interrupts 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           // are disabled!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AA0D91"/>
                </a:solidFill>
              </a:rPr>
              <a:t>void</a:t>
            </a:r>
            <a:r>
              <a:rPr lang="en-US" altLang="zh-CN" dirty="0"/>
              <a:t>)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oldLevel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   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xmlns="" id="{262472AE-0B00-5649-8C7E-7AF6C42BD055}"/>
              </a:ext>
            </a:extLst>
          </p:cNvPr>
          <p:cNvSpPr/>
          <p:nvPr/>
        </p:nvSpPr>
        <p:spPr>
          <a:xfrm>
            <a:off x="5270695" y="1028700"/>
            <a:ext cx="6249792" cy="2488223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xmlns="" id="{CA336F4A-F5D1-DE4D-A1A0-FFB060FBA5DF}"/>
              </a:ext>
            </a:extLst>
          </p:cNvPr>
          <p:cNvSpPr/>
          <p:nvPr/>
        </p:nvSpPr>
        <p:spPr>
          <a:xfrm>
            <a:off x="5270695" y="3686427"/>
            <a:ext cx="2888567" cy="421340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73D5A6C-3132-534B-BDB6-2EF645D0216E}"/>
              </a:ext>
            </a:extLst>
          </p:cNvPr>
          <p:cNvSpPr/>
          <p:nvPr/>
        </p:nvSpPr>
        <p:spPr>
          <a:xfrm>
            <a:off x="5950634" y="0"/>
            <a:ext cx="6096000" cy="70173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/>
              <a:t>Thread::</a:t>
            </a:r>
            <a:r>
              <a:rPr lang="en-US" altLang="zh-CN" dirty="0" err="1"/>
              <a:t>StackAllocate</a:t>
            </a:r>
            <a:r>
              <a:rPr lang="en-US" altLang="zh-CN" dirty="0"/>
              <a:t> (</a:t>
            </a:r>
            <a:r>
              <a:rPr lang="en-US" altLang="zh-CN" dirty="0" err="1"/>
              <a:t>VoidFunctionPtr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, _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{ stack = (</a:t>
            </a:r>
            <a:r>
              <a:rPr lang="en-US" altLang="zh-CN" dirty="0" err="1">
                <a:solidFill>
                  <a:srgbClr val="AA0D91"/>
                </a:solidFill>
              </a:rPr>
              <a:t>int</a:t>
            </a:r>
            <a:r>
              <a:rPr lang="en-US" altLang="zh-CN" dirty="0">
                <a:solidFill>
                  <a:srgbClr val="AA0D91"/>
                </a:solidFill>
              </a:rPr>
              <a:t> </a:t>
            </a:r>
            <a:r>
              <a:rPr lang="en-US" altLang="zh-CN" dirty="0"/>
              <a:t>*) </a:t>
            </a:r>
            <a:r>
              <a:rPr lang="en-US" altLang="zh-CN" dirty="0" err="1"/>
              <a:t>AllocBoundedArray</a:t>
            </a:r>
            <a:r>
              <a:rPr lang="en-US" altLang="zh-CN" dirty="0"/>
              <a:t>(</a:t>
            </a:r>
            <a:r>
              <a:rPr lang="en-US" altLang="zh-CN" dirty="0" err="1"/>
              <a:t>StackSize</a:t>
            </a:r>
            <a:r>
              <a:rPr lang="en-US" altLang="zh-CN" dirty="0"/>
              <a:t> * </a:t>
            </a:r>
            <a:r>
              <a:rPr lang="en-US" altLang="zh-CN" dirty="0" err="1">
                <a:solidFill>
                  <a:srgbClr val="AA0D91"/>
                </a:solidFill>
              </a:rPr>
              <a:t>sizeof</a:t>
            </a:r>
            <a:r>
              <a:rPr lang="en-US" altLang="zh-CN" dirty="0"/>
              <a:t>(_</a:t>
            </a:r>
            <a:r>
              <a:rPr lang="en-US" altLang="zh-CN" dirty="0" err="1"/>
              <a:t>int</a:t>
            </a:r>
            <a:r>
              <a:rPr lang="en-US" altLang="zh-CN" dirty="0"/>
              <a:t>));</a:t>
            </a:r>
            <a:br>
              <a:rPr lang="en-US" altLang="zh-CN" dirty="0"/>
            </a:br>
            <a:r>
              <a:rPr lang="en-US" altLang="zh-CN" dirty="0">
                <a:solidFill>
                  <a:srgbClr val="057400"/>
                </a:solidFill>
              </a:rPr>
              <a:t>//</a:t>
            </a:r>
            <a:r>
              <a:rPr lang="en-US" altLang="zh-CN" dirty="0" err="1">
                <a:solidFill>
                  <a:srgbClr val="057400"/>
                </a:solidFill>
              </a:rPr>
              <a:t>AllocBoundedArray</a:t>
            </a:r>
            <a:r>
              <a:rPr lang="en-US" altLang="zh-CN" dirty="0">
                <a:solidFill>
                  <a:srgbClr val="057400"/>
                </a:solidFill>
              </a:rPr>
              <a:t> </a:t>
            </a:r>
            <a:r>
              <a:rPr lang="zh-CN" altLang="en-US" dirty="0">
                <a:solidFill>
                  <a:srgbClr val="057400"/>
                </a:solidFill>
              </a:rPr>
              <a:t>函数</a:t>
            </a:r>
            <a:r>
              <a:rPr lang="en-US" altLang="zh-CN" dirty="0">
                <a:solidFill>
                  <a:srgbClr val="057400"/>
                </a:solidFill>
              </a:rPr>
              <a:t>//</a:t>
            </a:r>
            <a:r>
              <a:rPr lang="zh-CN" altLang="en-US" dirty="0">
                <a:solidFill>
                  <a:srgbClr val="057400"/>
                </a:solidFill>
              </a:rPr>
              <a:t>语法</a:t>
            </a:r>
            <a:r>
              <a:rPr lang="en-US" altLang="zh-CN" dirty="0">
                <a:solidFill>
                  <a:srgbClr val="057400"/>
                </a:solidFill>
              </a:rPr>
              <a:t>:char * </a:t>
            </a:r>
            <a:r>
              <a:rPr lang="en-US" altLang="zh-CN" dirty="0" err="1">
                <a:solidFill>
                  <a:srgbClr val="057400"/>
                </a:solidFill>
              </a:rPr>
              <a:t>AllocBoundedArray</a:t>
            </a:r>
            <a:r>
              <a:rPr lang="en-US" altLang="zh-CN" dirty="0">
                <a:solidFill>
                  <a:srgbClr val="057400"/>
                </a:solidFill>
              </a:rPr>
              <a:t> //(</a:t>
            </a:r>
            <a:r>
              <a:rPr lang="en-US" altLang="zh-CN" dirty="0" err="1">
                <a:solidFill>
                  <a:srgbClr val="057400"/>
                </a:solidFill>
              </a:rPr>
              <a:t>int</a:t>
            </a:r>
            <a:r>
              <a:rPr lang="en-US" altLang="zh-CN" dirty="0">
                <a:solidFill>
                  <a:srgbClr val="057400"/>
                </a:solidFill>
              </a:rPr>
              <a:t> size)</a:t>
            </a:r>
            <a:r>
              <a:rPr lang="zh-CN" altLang="en-US" dirty="0">
                <a:solidFill>
                  <a:srgbClr val="057400"/>
                </a:solidFill>
              </a:rPr>
              <a:t>参数</a:t>
            </a:r>
            <a:r>
              <a:rPr lang="en-US" altLang="zh-CN" dirty="0">
                <a:solidFill>
                  <a:srgbClr val="057400"/>
                </a:solidFill>
              </a:rPr>
              <a:t>:size:</a:t>
            </a:r>
            <a:r>
              <a:rPr lang="zh-CN" altLang="en-US" dirty="0">
                <a:solidFill>
                  <a:srgbClr val="057400"/>
                </a:solidFill>
              </a:rPr>
              <a:t>需要申请的空间大小</a:t>
            </a:r>
            <a:br>
              <a:rPr lang="zh-CN" altLang="en-US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//</a:t>
            </a:r>
            <a:r>
              <a:rPr lang="zh-CN" altLang="en-US" dirty="0">
                <a:solidFill>
                  <a:srgbClr val="057400"/>
                </a:solidFill>
              </a:rPr>
              <a:t>功能</a:t>
            </a:r>
            <a:r>
              <a:rPr lang="en-US" altLang="zh-CN" dirty="0">
                <a:solidFill>
                  <a:srgbClr val="057400"/>
                </a:solidFill>
              </a:rPr>
              <a:t>:</a:t>
            </a:r>
            <a:r>
              <a:rPr lang="zh-CN" altLang="en-US" dirty="0">
                <a:solidFill>
                  <a:srgbClr val="057400"/>
                </a:solidFill>
              </a:rPr>
              <a:t>申请一个受保护的存储空间</a:t>
            </a:r>
            <a:endParaRPr lang="en-US" altLang="zh-CN" dirty="0">
              <a:solidFill>
                <a:srgbClr val="057400"/>
              </a:solidFill>
            </a:endParaRPr>
          </a:p>
          <a:p>
            <a:r>
              <a:rPr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可以看到这里主要是对线程的栈进行初始化，</a:t>
            </a:r>
            <a:r>
              <a:rPr lang="en-US" altLang="zh-CN" b="1" dirty="0" err="1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AllocBoundedArray</a:t>
            </a:r>
            <a:r>
              <a:rPr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完成的就是这个功能</a:t>
            </a:r>
            <a:r>
              <a:rPr lang="zh-CN" altLang="en-US" dirty="0">
                <a:solidFill>
                  <a:srgbClr val="057400"/>
                </a:solidFill>
              </a:rPr>
              <a:t/>
            </a:r>
            <a:br>
              <a:rPr lang="zh-CN" altLang="en-US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#ifdef </a:t>
            </a:r>
            <a:r>
              <a:rPr lang="en-US" altLang="zh-CN" dirty="0"/>
              <a:t>HOST_SNAKE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057400"/>
                </a:solidFill>
              </a:rPr>
              <a:t>// HP stack works from low addresses to high addresses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 err="1"/>
              <a:t>stackTop</a:t>
            </a:r>
            <a:r>
              <a:rPr lang="en-US" altLang="zh-CN" dirty="0"/>
              <a:t> = stack + </a:t>
            </a:r>
            <a:r>
              <a:rPr lang="en-US" altLang="zh-CN" dirty="0">
                <a:solidFill>
                  <a:srgbClr val="1C00CE"/>
                </a:solidFill>
              </a:rPr>
              <a:t>16</a:t>
            </a:r>
            <a:r>
              <a:rPr lang="en-US" altLang="zh-CN" dirty="0"/>
              <a:t>; </a:t>
            </a:r>
            <a:r>
              <a:rPr lang="en-US" altLang="zh-CN" dirty="0">
                <a:solidFill>
                  <a:srgbClr val="057400"/>
                </a:solidFill>
              </a:rPr>
              <a:t>// HP requires 64-byte frame marker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/>
              <a:t>stack[</a:t>
            </a:r>
            <a:r>
              <a:rPr lang="en-US" altLang="zh-CN" dirty="0" err="1"/>
              <a:t>StackSize</a:t>
            </a:r>
            <a:r>
              <a:rPr lang="en-US" altLang="zh-CN" dirty="0"/>
              <a:t> - </a:t>
            </a:r>
            <a:r>
              <a:rPr lang="en-US" altLang="zh-CN" dirty="0">
                <a:solidFill>
                  <a:srgbClr val="1C00CE"/>
                </a:solidFill>
              </a:rPr>
              <a:t>1</a:t>
            </a:r>
            <a:r>
              <a:rPr lang="en-US" altLang="zh-CN" dirty="0"/>
              <a:t>] = STACK_FENCEPOST;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#else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r>
              <a:rPr lang="en-US" altLang="zh-CN" dirty="0">
                <a:solidFill>
                  <a:srgbClr val="057400"/>
                </a:solidFill>
              </a:rPr>
              <a:t>// i386 &amp; MIPS &amp; SPARC &amp; ALPHA stack works from high addresses to low addresses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#ifdef </a:t>
            </a:r>
            <a:r>
              <a:rPr lang="en-US" altLang="zh-CN" dirty="0"/>
              <a:t>HOST_SPARC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057400"/>
                </a:solidFill>
              </a:rPr>
              <a:t>// SPARC stack must contains at least 1 activation record to start with.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 err="1"/>
              <a:t>stackTop</a:t>
            </a:r>
            <a:r>
              <a:rPr lang="en-US" altLang="zh-CN" dirty="0"/>
              <a:t> = stack + </a:t>
            </a:r>
            <a:r>
              <a:rPr lang="en-US" altLang="zh-CN" dirty="0" err="1"/>
              <a:t>StackSize</a:t>
            </a:r>
            <a:r>
              <a:rPr lang="en-US" altLang="zh-CN" dirty="0"/>
              <a:t> - </a:t>
            </a:r>
            <a:r>
              <a:rPr lang="en-US" altLang="zh-CN" dirty="0">
                <a:solidFill>
                  <a:srgbClr val="1C00CE"/>
                </a:solidFill>
              </a:rPr>
              <a:t>96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#else  </a:t>
            </a:r>
            <a:r>
              <a:rPr lang="en-US" altLang="zh-CN" dirty="0">
                <a:solidFill>
                  <a:srgbClr val="057400"/>
                </a:solidFill>
              </a:rPr>
              <a:t>// HOST_MIPS  || HOST_i386 || HOST_ALPHA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 err="1"/>
              <a:t>stackTop</a:t>
            </a:r>
            <a:r>
              <a:rPr lang="en-US" altLang="zh-CN" dirty="0"/>
              <a:t> = stack + </a:t>
            </a:r>
            <a:r>
              <a:rPr lang="en-US" altLang="zh-CN" dirty="0" err="1"/>
              <a:t>StackSize</a:t>
            </a:r>
            <a:r>
              <a:rPr lang="en-US" altLang="zh-CN" dirty="0"/>
              <a:t> - </a:t>
            </a:r>
            <a:r>
              <a:rPr lang="en-US" altLang="zh-CN" dirty="0">
                <a:solidFill>
                  <a:srgbClr val="1C00CE"/>
                </a:solidFill>
              </a:rPr>
              <a:t>4</a:t>
            </a:r>
            <a:r>
              <a:rPr lang="en-US" altLang="zh-CN" dirty="0"/>
              <a:t>;  </a:t>
            </a:r>
            <a:r>
              <a:rPr lang="en-US" altLang="zh-CN" dirty="0">
                <a:solidFill>
                  <a:srgbClr val="057400"/>
                </a:solidFill>
              </a:rPr>
              <a:t>// -4 to be on the safe side!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#ifdef </a:t>
            </a:r>
            <a:r>
              <a:rPr lang="en-US" altLang="zh-CN" dirty="0"/>
              <a:t>HOST_i386</a:t>
            </a: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xmlns="" id="{EAACE9DC-EC5F-DC4F-9D4A-AD48D9B8A87C}"/>
              </a:ext>
            </a:extLst>
          </p:cNvPr>
          <p:cNvSpPr/>
          <p:nvPr/>
        </p:nvSpPr>
        <p:spPr>
          <a:xfrm>
            <a:off x="5950634" y="2264184"/>
            <a:ext cx="5828713" cy="459345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F6BAF142-BB1D-5649-8455-7E8F69C3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87" y="172918"/>
            <a:ext cx="10850563" cy="1028699"/>
          </a:xfrm>
        </p:spPr>
        <p:txBody>
          <a:bodyPr/>
          <a:lstStyle/>
          <a:p>
            <a:r>
              <a:rPr lang="en-US" altLang="zh-CN" dirty="0" err="1"/>
              <a:t>StackAllocate</a:t>
            </a:r>
            <a:r>
              <a:rPr lang="en-US" altLang="zh-CN" dirty="0"/>
              <a:t>(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endParaRPr kumimoji="1" lang="zh-CN" altLang="en-US" dirty="0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xmlns="" id="{E17AC3B5-842B-034B-984D-E48DB6425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4162" y="6425540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19CFC42-7E47-0C4A-960C-99B671123B56}"/>
              </a:ext>
            </a:extLst>
          </p:cNvPr>
          <p:cNvSpPr/>
          <p:nvPr/>
        </p:nvSpPr>
        <p:spPr>
          <a:xfrm>
            <a:off x="163487" y="147797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 err="1"/>
              <a:t>StackAllocate</a:t>
            </a:r>
            <a:r>
              <a:rPr lang="en-US" altLang="zh-CN" dirty="0"/>
              <a:t>(</a:t>
            </a:r>
            <a:r>
              <a:rPr lang="en-US" altLang="zh-CN" dirty="0" err="1"/>
              <a:t>VoidFunctionPtr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, _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>
                <a:solidFill>
                  <a:srgbClr val="057400"/>
                </a:solidFill>
              </a:rPr>
              <a:t>// Allocate a stack for thread.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// Used internally by Fork()</a:t>
            </a:r>
          </a:p>
          <a:p>
            <a:endParaRPr lang="en-US" altLang="zh-CN" dirty="0">
              <a:solidFill>
                <a:srgbClr val="057400"/>
              </a:solidFill>
            </a:endParaRPr>
          </a:p>
          <a:p>
            <a:r>
              <a:rPr lang="zh-CN" altLang="en-US" dirty="0"/>
              <a:t>回忆我们介绍的数据结构：</a:t>
            </a:r>
            <a:endParaRPr lang="en-US" altLang="zh-CN" dirty="0"/>
          </a:p>
          <a:p>
            <a:r>
              <a:rPr lang="en-US" altLang="zh-CN" dirty="0" err="1"/>
              <a:t>StackAllocate</a:t>
            </a:r>
            <a:r>
              <a:rPr lang="zh-CN" altLang="en-US" dirty="0"/>
              <a:t>为线程分配堆栈。 </a:t>
            </a:r>
            <a:r>
              <a:rPr lang="en-US" altLang="zh-CN" dirty="0"/>
              <a:t>//</a:t>
            </a:r>
            <a:r>
              <a:rPr lang="zh-CN" altLang="en-US" dirty="0"/>
              <a:t>由</a:t>
            </a:r>
            <a:r>
              <a:rPr lang="en-US" altLang="zh-CN" dirty="0"/>
              <a:t>Fork()</a:t>
            </a:r>
            <a:r>
              <a:rPr lang="zh-CN" altLang="en-US" dirty="0"/>
              <a:t>内部使用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xmlns="" id="{A823E54F-41AC-614E-9D4D-37741DD6F042}"/>
              </a:ext>
            </a:extLst>
          </p:cNvPr>
          <p:cNvSpPr/>
          <p:nvPr/>
        </p:nvSpPr>
        <p:spPr>
          <a:xfrm rot="16200000">
            <a:off x="4571999" y="4181085"/>
            <a:ext cx="1463040" cy="759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0FB028BD-FBF6-2B49-B4BB-82898608EE93}"/>
              </a:ext>
            </a:extLst>
          </p:cNvPr>
          <p:cNvSpPr txBox="1"/>
          <p:nvPr/>
        </p:nvSpPr>
        <p:spPr>
          <a:xfrm>
            <a:off x="681541" y="3970318"/>
            <a:ext cx="3724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注意到不同的架构下他们的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r>
              <a:rPr kumimoji="1" lang="zh-CN" altLang="en-US" dirty="0"/>
              <a:t>增长方式是不同的：</a:t>
            </a:r>
            <a:endParaRPr kumimoji="1" lang="en-US" altLang="zh-CN" dirty="0"/>
          </a:p>
          <a:p>
            <a:r>
              <a:rPr kumimoji="1" lang="zh-CN" altLang="en-US" dirty="0"/>
              <a:t>从高到低，或者从低到高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2173D25-B3ED-AF45-AD19-C062121C4F08}"/>
              </a:ext>
            </a:extLst>
          </p:cNvPr>
          <p:cNvSpPr txBox="1"/>
          <p:nvPr/>
        </p:nvSpPr>
        <p:spPr>
          <a:xfrm>
            <a:off x="762000" y="5805055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C00000"/>
                </a:solidFill>
              </a:rPr>
              <a:t>只考虑</a:t>
            </a:r>
            <a:r>
              <a:rPr kumimoji="1" lang="en-US" altLang="zh-CN" sz="2800" dirty="0">
                <a:solidFill>
                  <a:srgbClr val="C00000"/>
                </a:solidFill>
              </a:rPr>
              <a:t>i386</a:t>
            </a:r>
            <a:endParaRPr kumimoji="1" lang="zh-CN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80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16C1714-EA57-3D4B-ABD5-34EDFC05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1491" y="625262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3771503-3DEF-C142-8450-C424F4F969FD}"/>
              </a:ext>
            </a:extLst>
          </p:cNvPr>
          <p:cNvSpPr/>
          <p:nvPr/>
        </p:nvSpPr>
        <p:spPr>
          <a:xfrm>
            <a:off x="120001" y="202562"/>
            <a:ext cx="731988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57400"/>
                </a:solidFill>
              </a:rPr>
              <a:t>//         </a:t>
            </a:r>
            <a:r>
              <a:rPr lang="en-US" altLang="zh-CN" dirty="0" err="1">
                <a:solidFill>
                  <a:srgbClr val="057400"/>
                </a:solidFill>
              </a:rPr>
              <a:t>movl</a:t>
            </a:r>
            <a:r>
              <a:rPr lang="en-US" altLang="zh-CN" dirty="0">
                <a:solidFill>
                  <a:srgbClr val="057400"/>
                </a:solidFill>
              </a:rPr>
              <a:t>    %</a:t>
            </a:r>
            <a:r>
              <a:rPr lang="en-US" altLang="zh-CN" dirty="0" err="1">
                <a:solidFill>
                  <a:srgbClr val="057400"/>
                </a:solidFill>
              </a:rPr>
              <a:t>ecx</a:t>
            </a:r>
            <a:r>
              <a:rPr lang="en-US" altLang="zh-CN" dirty="0">
                <a:solidFill>
                  <a:srgbClr val="057400"/>
                </a:solidFill>
              </a:rPr>
              <a:t>,_ECX(%</a:t>
            </a:r>
            <a:r>
              <a:rPr lang="en-US" altLang="zh-CN" dirty="0" err="1">
                <a:solidFill>
                  <a:srgbClr val="057400"/>
                </a:solidFill>
              </a:rPr>
              <a:t>eax</a:t>
            </a:r>
            <a:r>
              <a:rPr lang="en-US" altLang="zh-CN" dirty="0">
                <a:solidFill>
                  <a:srgbClr val="057400"/>
                </a:solidFill>
              </a:rPr>
              <a:t>)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//         ...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//         ret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//In this case the above statement 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//    *(--</a:t>
            </a:r>
            <a:r>
              <a:rPr lang="en-US" altLang="zh-CN" dirty="0" err="1">
                <a:solidFill>
                  <a:srgbClr val="057400"/>
                </a:solidFill>
              </a:rPr>
              <a:t>stackTop</a:t>
            </a:r>
            <a:r>
              <a:rPr lang="en-US" altLang="zh-CN" dirty="0">
                <a:solidFill>
                  <a:srgbClr val="057400"/>
                </a:solidFill>
              </a:rPr>
              <a:t>) = (</a:t>
            </a:r>
            <a:r>
              <a:rPr lang="en-US" altLang="zh-CN" dirty="0" err="1">
                <a:solidFill>
                  <a:srgbClr val="057400"/>
                </a:solidFill>
              </a:rPr>
              <a:t>int</a:t>
            </a:r>
            <a:r>
              <a:rPr lang="en-US" altLang="zh-CN" dirty="0">
                <a:solidFill>
                  <a:srgbClr val="057400"/>
                </a:solidFill>
              </a:rPr>
              <a:t>)</a:t>
            </a:r>
            <a:r>
              <a:rPr lang="en-US" altLang="zh-CN" dirty="0" err="1">
                <a:solidFill>
                  <a:srgbClr val="057400"/>
                </a:solidFill>
              </a:rPr>
              <a:t>ThreadRoot</a:t>
            </a:r>
            <a:r>
              <a:rPr lang="en-US" altLang="zh-CN" dirty="0">
                <a:solidFill>
                  <a:srgbClr val="057400"/>
                </a:solidFill>
              </a:rPr>
              <a:t>;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// is </a:t>
            </a:r>
            <a:r>
              <a:rPr lang="en-US" altLang="zh-CN" dirty="0" err="1">
                <a:solidFill>
                  <a:srgbClr val="057400"/>
                </a:solidFill>
              </a:rPr>
              <a:t>necesssary</a:t>
            </a:r>
            <a:r>
              <a:rPr lang="en-US" altLang="zh-CN" dirty="0">
                <a:solidFill>
                  <a:srgbClr val="057400"/>
                </a:solidFill>
              </a:rPr>
              <a:t>. But, the following statement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//    </a:t>
            </a:r>
            <a:r>
              <a:rPr lang="en-US" altLang="zh-CN" dirty="0" err="1">
                <a:solidFill>
                  <a:srgbClr val="057400"/>
                </a:solidFill>
              </a:rPr>
              <a:t>machineState</a:t>
            </a:r>
            <a:r>
              <a:rPr lang="en-US" altLang="zh-CN" dirty="0">
                <a:solidFill>
                  <a:srgbClr val="057400"/>
                </a:solidFill>
              </a:rPr>
              <a:t>[</a:t>
            </a:r>
            <a:r>
              <a:rPr lang="en-US" altLang="zh-CN" dirty="0" err="1">
                <a:solidFill>
                  <a:srgbClr val="057400"/>
                </a:solidFill>
              </a:rPr>
              <a:t>PCState</a:t>
            </a:r>
            <a:r>
              <a:rPr lang="en-US" altLang="zh-CN" dirty="0">
                <a:solidFill>
                  <a:srgbClr val="057400"/>
                </a:solidFill>
              </a:rPr>
              <a:t>] = (_</a:t>
            </a:r>
            <a:r>
              <a:rPr lang="en-US" altLang="zh-CN" dirty="0" err="1">
                <a:solidFill>
                  <a:srgbClr val="057400"/>
                </a:solidFill>
              </a:rPr>
              <a:t>int</a:t>
            </a:r>
            <a:r>
              <a:rPr lang="en-US" altLang="zh-CN" dirty="0">
                <a:solidFill>
                  <a:srgbClr val="057400"/>
                </a:solidFill>
              </a:rPr>
              <a:t>) </a:t>
            </a:r>
            <a:r>
              <a:rPr lang="en-US" altLang="zh-CN" dirty="0" err="1">
                <a:solidFill>
                  <a:srgbClr val="057400"/>
                </a:solidFill>
              </a:rPr>
              <a:t>ThreadRoot</a:t>
            </a:r>
            <a:r>
              <a:rPr lang="en-US" altLang="zh-CN" dirty="0">
                <a:solidFill>
                  <a:srgbClr val="057400"/>
                </a:solidFill>
              </a:rPr>
              <a:t>;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// becomes redundant.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#endif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#endif  </a:t>
            </a:r>
            <a:r>
              <a:rPr lang="en-US" altLang="zh-CN" dirty="0">
                <a:solidFill>
                  <a:srgbClr val="057400"/>
                </a:solidFill>
              </a:rPr>
              <a:t>// HOST_SPARC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/>
              <a:t>*stack = STACK_FENCEPOST;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#endif  </a:t>
            </a:r>
            <a:r>
              <a:rPr lang="en-US" altLang="zh-CN" dirty="0">
                <a:solidFill>
                  <a:srgbClr val="057400"/>
                </a:solidFill>
              </a:rPr>
              <a:t>// HOST_SNAKE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 err="1"/>
              <a:t>machineState</a:t>
            </a:r>
            <a:r>
              <a:rPr lang="en-US" altLang="zh-CN" dirty="0"/>
              <a:t>[</a:t>
            </a:r>
            <a:r>
              <a:rPr lang="en-US" altLang="zh-CN" dirty="0" err="1"/>
              <a:t>PCState</a:t>
            </a:r>
            <a:r>
              <a:rPr lang="en-US" altLang="zh-CN" dirty="0"/>
              <a:t>] = (_</a:t>
            </a:r>
            <a:r>
              <a:rPr lang="en-US" altLang="zh-CN" dirty="0" err="1"/>
              <a:t>int</a:t>
            </a:r>
            <a:r>
              <a:rPr lang="en-US" altLang="zh-CN" dirty="0"/>
              <a:t>) </a:t>
            </a:r>
            <a:r>
              <a:rPr lang="en-US" altLang="zh-CN" dirty="0" err="1"/>
              <a:t>ThreadRoot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machineState</a:t>
            </a:r>
            <a:r>
              <a:rPr lang="en-US" altLang="zh-CN" dirty="0"/>
              <a:t>[</a:t>
            </a:r>
            <a:r>
              <a:rPr lang="en-US" altLang="zh-CN" dirty="0" err="1"/>
              <a:t>StartupPCState</a:t>
            </a:r>
            <a:r>
              <a:rPr lang="en-US" altLang="zh-CN" dirty="0"/>
              <a:t>] = (_</a:t>
            </a:r>
            <a:r>
              <a:rPr lang="en-US" altLang="zh-CN" dirty="0" err="1"/>
              <a:t>int</a:t>
            </a:r>
            <a:r>
              <a:rPr lang="en-US" altLang="zh-CN" dirty="0"/>
              <a:t>) </a:t>
            </a:r>
            <a:r>
              <a:rPr lang="en-US" altLang="zh-CN" dirty="0" err="1"/>
              <a:t>InterruptEnable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machineState</a:t>
            </a:r>
            <a:r>
              <a:rPr lang="en-US" altLang="zh-CN" dirty="0"/>
              <a:t>[</a:t>
            </a:r>
            <a:r>
              <a:rPr lang="en-US" altLang="zh-CN" dirty="0" err="1"/>
              <a:t>InitialPCState</a:t>
            </a:r>
            <a:r>
              <a:rPr lang="en-US" altLang="zh-CN" dirty="0"/>
              <a:t>] = (_</a:t>
            </a:r>
            <a:r>
              <a:rPr lang="en-US" altLang="zh-CN" dirty="0" err="1"/>
              <a:t>int</a:t>
            </a:r>
            <a:r>
              <a:rPr lang="en-US" altLang="zh-CN" dirty="0"/>
              <a:t>) </a:t>
            </a:r>
            <a:r>
              <a:rPr lang="en-US" altLang="zh-CN" dirty="0" err="1"/>
              <a:t>func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machineState</a:t>
            </a:r>
            <a:r>
              <a:rPr lang="en-US" altLang="zh-CN" dirty="0"/>
              <a:t>[</a:t>
            </a:r>
            <a:r>
              <a:rPr lang="en-US" altLang="zh-CN" dirty="0" err="1"/>
              <a:t>InitialArgState</a:t>
            </a:r>
            <a:r>
              <a:rPr lang="en-US" altLang="zh-CN" dirty="0"/>
              <a:t>] = </a:t>
            </a:r>
            <a:r>
              <a:rPr lang="en-US" altLang="zh-CN" dirty="0" err="1"/>
              <a:t>arg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machineState</a:t>
            </a:r>
            <a:r>
              <a:rPr lang="en-US" altLang="zh-CN" dirty="0"/>
              <a:t>[</a:t>
            </a:r>
            <a:r>
              <a:rPr lang="en-US" altLang="zh-CN" dirty="0" err="1"/>
              <a:t>WhenDonePCState</a:t>
            </a:r>
            <a:r>
              <a:rPr lang="en-US" altLang="zh-CN" dirty="0"/>
              <a:t>] = (_</a:t>
            </a:r>
            <a:r>
              <a:rPr lang="en-US" altLang="zh-CN" dirty="0" err="1"/>
              <a:t>int</a:t>
            </a:r>
            <a:r>
              <a:rPr lang="en-US" altLang="zh-CN" dirty="0"/>
              <a:t>) </a:t>
            </a:r>
            <a:r>
              <a:rPr lang="en-US" altLang="zh-CN" dirty="0" err="1"/>
              <a:t>ThreadFinish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40B1C00-6855-6B41-B9A6-2EF1A8530BAD}"/>
              </a:ext>
            </a:extLst>
          </p:cNvPr>
          <p:cNvSpPr/>
          <p:nvPr/>
        </p:nvSpPr>
        <p:spPr>
          <a:xfrm>
            <a:off x="6096000" y="62836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在最后面的部分，可以看到几个关键的函数地址都被存到了相应的数组中，这个数组就是用来存放模拟寄存器数据的，其中</a:t>
            </a:r>
            <a:r>
              <a:rPr lang="en-US" altLang="zh-CN" b="1" dirty="0" err="1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ThreadRoot</a:t>
            </a:r>
            <a:r>
              <a:rPr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是第一个要执行的函数，所谓的</a:t>
            </a:r>
            <a:r>
              <a:rPr lang="en-US" altLang="zh-CN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计数器，而</a:t>
            </a:r>
            <a:r>
              <a:rPr lang="en-US" altLang="zh-CN" b="1" dirty="0" err="1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ThreadFinish</a:t>
            </a:r>
            <a:r>
              <a:rPr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是程序执行最后要执行的部分。</a:t>
            </a:r>
            <a:endParaRPr lang="en-US" altLang="zh-CN" b="1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（上课讲过）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A56B58B-03F9-F542-B75A-1B9F127A4D69}"/>
              </a:ext>
            </a:extLst>
          </p:cNvPr>
          <p:cNvSpPr/>
          <p:nvPr/>
        </p:nvSpPr>
        <p:spPr>
          <a:xfrm>
            <a:off x="6347229" y="28802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*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DeallocBoundedArray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函数</a:t>
            </a: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语法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:void 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DeallocBoundedArray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(char *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ptr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int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size)</a:t>
            </a: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参数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: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ptr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: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要释放空间的指针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;size: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申请的空间大小</a:t>
            </a:r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B782C74-D223-A449-8462-B6D57503CD4C}"/>
              </a:ext>
            </a:extLst>
          </p:cNvPr>
          <p:cNvSpPr txBox="1"/>
          <p:nvPr/>
        </p:nvSpPr>
        <p:spPr>
          <a:xfrm>
            <a:off x="6396111" y="2169788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买一送一！ 知道了申请，还有释放呢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5662254-F010-AD45-8885-66B9CA8AF2CB}"/>
              </a:ext>
            </a:extLst>
          </p:cNvPr>
          <p:cNvSpPr/>
          <p:nvPr/>
        </p:nvSpPr>
        <p:spPr>
          <a:xfrm>
            <a:off x="6396111" y="430176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Thread::~Thread()</a:t>
            </a:r>
            <a:br>
              <a:rPr lang="en-US" altLang="zh-CN" dirty="0"/>
            </a:br>
            <a:r>
              <a:rPr lang="en-US" altLang="zh-CN" dirty="0"/>
              <a:t>{   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"Deleting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 name);</a:t>
            </a:r>
            <a:br>
              <a:rPr lang="en-US" altLang="zh-CN" dirty="0"/>
            </a:br>
            <a:r>
              <a:rPr lang="en-US" altLang="zh-CN" dirty="0"/>
              <a:t>    ASSERT(</a:t>
            </a:r>
            <a:r>
              <a:rPr lang="en-US" altLang="zh-CN" dirty="0">
                <a:solidFill>
                  <a:srgbClr val="AA0D91"/>
                </a:solidFill>
              </a:rPr>
              <a:t>this </a:t>
            </a:r>
            <a:r>
              <a:rPr lang="en-US" altLang="zh-CN" dirty="0"/>
              <a:t>!= </a:t>
            </a:r>
            <a:r>
              <a:rPr lang="en-US" altLang="zh-CN" dirty="0" err="1"/>
              <a:t>currentThread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AA0D91"/>
                </a:solidFill>
              </a:rPr>
              <a:t>if </a:t>
            </a:r>
            <a:r>
              <a:rPr lang="en-US" altLang="zh-CN" dirty="0"/>
              <a:t>(stack != NULL)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 err="1">
                <a:solidFill>
                  <a:srgbClr val="FF0000"/>
                </a:solidFill>
              </a:rPr>
              <a:t>DeallocBoundedArray</a:t>
            </a:r>
            <a:r>
              <a:rPr lang="en-US" altLang="zh-CN" dirty="0">
                <a:solidFill>
                  <a:srgbClr val="FF0000"/>
                </a:solidFill>
              </a:rPr>
              <a:t>((char *) stack, </a:t>
            </a:r>
            <a:r>
              <a:rPr lang="en-US" altLang="zh-CN" dirty="0" err="1">
                <a:solidFill>
                  <a:srgbClr val="FF0000"/>
                </a:solidFill>
              </a:rPr>
              <a:t>StackSize</a:t>
            </a:r>
            <a:r>
              <a:rPr lang="en-US" altLang="zh-CN" dirty="0">
                <a:solidFill>
                  <a:srgbClr val="FF0000"/>
                </a:solidFill>
              </a:rPr>
              <a:t> * </a:t>
            </a:r>
            <a:r>
              <a:rPr lang="en-US" altLang="zh-CN" dirty="0" err="1">
                <a:solidFill>
                  <a:srgbClr val="FF0000"/>
                </a:solidFill>
              </a:rPr>
              <a:t>sizeof</a:t>
            </a:r>
            <a:r>
              <a:rPr lang="en-US" altLang="zh-CN" dirty="0">
                <a:solidFill>
                  <a:srgbClr val="FF0000"/>
                </a:solidFill>
              </a:rPr>
              <a:t>(_</a:t>
            </a:r>
            <a:r>
              <a:rPr lang="en-US" altLang="zh-CN" dirty="0" err="1">
                <a:solidFill>
                  <a:srgbClr val="FF0000"/>
                </a:solidFill>
              </a:rPr>
              <a:t>int</a:t>
            </a:r>
            <a:r>
              <a:rPr lang="en-US" altLang="zh-CN" dirty="0">
                <a:solidFill>
                  <a:srgbClr val="FF0000"/>
                </a:solidFill>
              </a:rPr>
              <a:t>));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860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C465028-A8A7-C94E-A075-F3B25F954806}"/>
              </a:ext>
            </a:extLst>
          </p:cNvPr>
          <p:cNvSpPr/>
          <p:nvPr/>
        </p:nvSpPr>
        <p:spPr>
          <a:xfrm>
            <a:off x="445476" y="239842"/>
            <a:ext cx="6096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void </a:t>
            </a:r>
            <a:br>
              <a:rPr lang="en-US" altLang="zh-CN" dirty="0">
                <a:solidFill>
                  <a:srgbClr val="AA0D91"/>
                </a:solidFill>
              </a:rPr>
            </a:br>
            <a:r>
              <a:rPr lang="en-US" altLang="zh-CN" dirty="0"/>
              <a:t>Thread::Fork(</a:t>
            </a:r>
            <a:r>
              <a:rPr lang="en-US" altLang="zh-CN" dirty="0" err="1"/>
              <a:t>VoidFunctionPtr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, _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#ifdef </a:t>
            </a:r>
            <a:r>
              <a:rPr lang="en-US" altLang="zh-CN" dirty="0"/>
              <a:t>HOST_ALPHA</a:t>
            </a:r>
            <a:br>
              <a:rPr lang="en-US" altLang="zh-CN" dirty="0"/>
            </a:br>
            <a:r>
              <a:rPr lang="en-US" altLang="zh-CN" dirty="0"/>
              <a:t>    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"Forking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 with </a:t>
            </a:r>
            <a:r>
              <a:rPr lang="en-US" altLang="zh-CN" dirty="0" err="1">
                <a:solidFill>
                  <a:srgbClr val="C41A16"/>
                </a:solidFill>
              </a:rPr>
              <a:t>func</a:t>
            </a:r>
            <a:r>
              <a:rPr lang="en-US" altLang="zh-CN" dirty="0">
                <a:solidFill>
                  <a:srgbClr val="C41A16"/>
                </a:solidFill>
              </a:rPr>
              <a:t> = 0x%lx, </a:t>
            </a:r>
            <a:r>
              <a:rPr lang="en-US" altLang="zh-CN" dirty="0" err="1">
                <a:solidFill>
                  <a:srgbClr val="C41A16"/>
                </a:solidFill>
              </a:rPr>
              <a:t>arg</a:t>
            </a:r>
            <a:r>
              <a:rPr lang="en-US" altLang="zh-CN" dirty="0">
                <a:solidFill>
                  <a:srgbClr val="C41A16"/>
                </a:solidFill>
              </a:rPr>
              <a:t> = %</a:t>
            </a:r>
            <a:r>
              <a:rPr lang="en-US" altLang="zh-CN" dirty="0" err="1">
                <a:solidFill>
                  <a:srgbClr val="C41A16"/>
                </a:solidFill>
              </a:rPr>
              <a:t>ld</a:t>
            </a:r>
            <a:r>
              <a:rPr lang="en-US" altLang="zh-CN" dirty="0">
                <a:solidFill>
                  <a:srgbClr val="A31515"/>
                </a:solidFill>
              </a:rPr>
              <a:t>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     name, (</a:t>
            </a:r>
            <a:r>
              <a:rPr lang="en-US" altLang="zh-CN" dirty="0">
                <a:solidFill>
                  <a:srgbClr val="AA0D91"/>
                </a:solidFill>
              </a:rPr>
              <a:t>long</a:t>
            </a:r>
            <a:r>
              <a:rPr lang="en-US" altLang="zh-CN" dirty="0"/>
              <a:t>) 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#else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r>
              <a:rPr lang="en-US" altLang="zh-CN" dirty="0"/>
              <a:t>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"Forking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 with </a:t>
            </a:r>
            <a:r>
              <a:rPr lang="en-US" altLang="zh-CN" dirty="0" err="1">
                <a:solidFill>
                  <a:srgbClr val="C41A16"/>
                </a:solidFill>
              </a:rPr>
              <a:t>func</a:t>
            </a:r>
            <a:r>
              <a:rPr lang="en-US" altLang="zh-CN" dirty="0">
                <a:solidFill>
                  <a:srgbClr val="C41A16"/>
                </a:solidFill>
              </a:rPr>
              <a:t> = 0x%x, </a:t>
            </a:r>
            <a:r>
              <a:rPr lang="en-US" altLang="zh-CN" dirty="0" err="1">
                <a:solidFill>
                  <a:srgbClr val="C41A16"/>
                </a:solidFill>
              </a:rPr>
              <a:t>arg</a:t>
            </a:r>
            <a:r>
              <a:rPr lang="en-US" altLang="zh-CN" dirty="0">
                <a:solidFill>
                  <a:srgbClr val="C41A16"/>
                </a:solidFill>
              </a:rPr>
              <a:t> = %d</a:t>
            </a:r>
            <a:r>
              <a:rPr lang="en-US" altLang="zh-CN" dirty="0">
                <a:solidFill>
                  <a:srgbClr val="A31515"/>
                </a:solidFill>
              </a:rPr>
              <a:t>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     name, (</a:t>
            </a:r>
            <a:r>
              <a:rPr lang="en-US" altLang="zh-CN" dirty="0" err="1">
                <a:solidFill>
                  <a:srgbClr val="AA0D91"/>
                </a:solidFill>
              </a:rPr>
              <a:t>int</a:t>
            </a:r>
            <a:r>
              <a:rPr lang="en-US" altLang="zh-CN" dirty="0"/>
              <a:t>) 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#endif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r>
              <a:rPr lang="en-US" altLang="zh-CN" dirty="0" err="1"/>
              <a:t>StackAllocate</a:t>
            </a:r>
            <a:r>
              <a:rPr lang="en-US" altLang="zh-CN" dirty="0"/>
              <a:t>(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IntStatus</a:t>
            </a:r>
            <a:r>
              <a:rPr lang="en-US" altLang="zh-CN" dirty="0"/>
              <a:t> </a:t>
            </a:r>
            <a:r>
              <a:rPr lang="en-US" altLang="zh-CN" dirty="0" err="1"/>
              <a:t>oldLevel</a:t>
            </a:r>
            <a:r>
              <a:rPr lang="en-US" altLang="zh-CN" dirty="0"/>
              <a:t> =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IntOff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scheduler-&gt;</a:t>
            </a:r>
            <a:r>
              <a:rPr lang="en-US" altLang="zh-CN" dirty="0" err="1"/>
              <a:t>ReadyToRun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AA0D91"/>
                </a:solidFill>
              </a:rPr>
              <a:t>this</a:t>
            </a:r>
            <a:r>
              <a:rPr lang="en-US" altLang="zh-CN" dirty="0"/>
              <a:t>);   </a:t>
            </a:r>
            <a:r>
              <a:rPr lang="en-US" altLang="zh-CN" dirty="0">
                <a:solidFill>
                  <a:srgbClr val="057400"/>
                </a:solidFill>
              </a:rPr>
              <a:t>// </a:t>
            </a:r>
            <a:r>
              <a:rPr lang="en-US" altLang="zh-CN" dirty="0" err="1">
                <a:solidFill>
                  <a:srgbClr val="057400"/>
                </a:solidFill>
              </a:rPr>
              <a:t>ReadyToRun</a:t>
            </a:r>
            <a:r>
              <a:rPr lang="en-US" altLang="zh-CN" dirty="0">
                <a:solidFill>
                  <a:srgbClr val="057400"/>
                </a:solidFill>
              </a:rPr>
              <a:t> assumes that interrupts 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           // are disabled!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AA0D91"/>
                </a:solidFill>
              </a:rPr>
              <a:t>void</a:t>
            </a:r>
            <a:r>
              <a:rPr lang="en-US" altLang="zh-CN" dirty="0"/>
              <a:t>)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oldLevel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   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xmlns="" id="{0D9C296B-795E-DB49-9D4B-ACC94F98E797}"/>
              </a:ext>
            </a:extLst>
          </p:cNvPr>
          <p:cNvSpPr/>
          <p:nvPr/>
        </p:nvSpPr>
        <p:spPr>
          <a:xfrm>
            <a:off x="726830" y="4319473"/>
            <a:ext cx="4900246" cy="379136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B05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2BC5138-CD1E-774F-BCD0-1101FD827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91" y="239842"/>
            <a:ext cx="3238500" cy="5384800"/>
          </a:xfrm>
          <a:prstGeom prst="rect">
            <a:avLst/>
          </a:prstGeom>
        </p:spPr>
      </p:pic>
      <p:sp>
        <p:nvSpPr>
          <p:cNvPr id="14" name="框架 13">
            <a:extLst>
              <a:ext uri="{FF2B5EF4-FFF2-40B4-BE49-F238E27FC236}">
                <a16:creationId xmlns:a16="http://schemas.microsoft.com/office/drawing/2014/main" xmlns="" id="{B40CB2F1-BD13-904B-8C79-E7317F2C206B}"/>
              </a:ext>
            </a:extLst>
          </p:cNvPr>
          <p:cNvSpPr/>
          <p:nvPr/>
        </p:nvSpPr>
        <p:spPr>
          <a:xfrm>
            <a:off x="7751298" y="1519311"/>
            <a:ext cx="1702191" cy="548640"/>
          </a:xfrm>
          <a:prstGeom prst="frame">
            <a:avLst>
              <a:gd name="adj1" fmla="val 22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25015A0-9371-554C-9897-54FCAB76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简单的回顾一下</a:t>
            </a:r>
            <a:r>
              <a:rPr kumimoji="1" lang="en-US" altLang="zh-CN" dirty="0"/>
              <a:t>Interrupt.(</a:t>
            </a:r>
            <a:r>
              <a:rPr kumimoji="1" lang="zh-CN" altLang="en-US" dirty="0"/>
              <a:t>用到啥我们看啥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A10C764-1AEF-3744-A65F-CC8C80CA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1AFCC20-14E8-7F4E-869D-F1A0E16F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35" y="1868072"/>
            <a:ext cx="6473134" cy="49899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5A45AE1-752D-4746-B76B-C792E6736316}"/>
              </a:ext>
            </a:extLst>
          </p:cNvPr>
          <p:cNvSpPr txBox="1"/>
          <p:nvPr/>
        </p:nvSpPr>
        <p:spPr>
          <a:xfrm>
            <a:off x="6095205" y="1166015"/>
            <a:ext cx="58528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中断模块的主要作用是模拟底层的中断机制。</a:t>
            </a:r>
            <a:endParaRPr kumimoji="1" lang="en-US" altLang="zh-CN" dirty="0"/>
          </a:p>
          <a:p>
            <a:r>
              <a:rPr kumimoji="1" lang="zh-CN" altLang="en-US" dirty="0"/>
              <a:t>可以通过该模拟机制来启动和禁止中断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SetLevel</a:t>
            </a:r>
            <a:r>
              <a:rPr kumimoji="1" lang="en-US" altLang="zh-CN" dirty="0"/>
              <a:t>);</a:t>
            </a:r>
          </a:p>
          <a:p>
            <a:r>
              <a:rPr kumimoji="1" lang="zh-CN" altLang="en-US" dirty="0"/>
              <a:t>该中断机制模拟了</a:t>
            </a:r>
            <a:r>
              <a:rPr kumimoji="1" lang="en-US" altLang="zh-CN" dirty="0"/>
              <a:t>Nachos</a:t>
            </a:r>
            <a:r>
              <a:rPr kumimoji="1" lang="zh-CN" altLang="en-US" dirty="0"/>
              <a:t>系统需要处理的所有的中断</a:t>
            </a:r>
            <a:endParaRPr kumimoji="1" lang="en-US" altLang="zh-CN" dirty="0"/>
          </a:p>
          <a:p>
            <a:r>
              <a:rPr kumimoji="1" lang="zh-CN" altLang="en-US" dirty="0"/>
              <a:t>，包括</a:t>
            </a:r>
            <a:r>
              <a:rPr kumimoji="1" lang="en-US" altLang="zh-CN" dirty="0"/>
              <a:t>:</a:t>
            </a:r>
          </a:p>
          <a:p>
            <a:r>
              <a:rPr kumimoji="1" lang="zh-CN" altLang="en-US" dirty="0"/>
              <a:t>时钟中断、磁盘中断、终端读</a:t>
            </a:r>
            <a:r>
              <a:rPr kumimoji="1" lang="en-US" altLang="zh-CN" dirty="0"/>
              <a:t>/</a:t>
            </a:r>
            <a:r>
              <a:rPr kumimoji="1" lang="zh-CN" altLang="en-US" dirty="0"/>
              <a:t>终端写中断以及网络接收</a:t>
            </a:r>
            <a:r>
              <a:rPr kumimoji="1" lang="en-US" altLang="zh-CN" dirty="0"/>
              <a:t>/</a:t>
            </a:r>
          </a:p>
          <a:p>
            <a:r>
              <a:rPr kumimoji="1" lang="zh-CN" altLang="en-US" dirty="0"/>
              <a:t>网络发送中断。 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926AA7A-EA29-CB41-998E-35ECA9007461}"/>
              </a:ext>
            </a:extLst>
          </p:cNvPr>
          <p:cNvSpPr txBox="1"/>
          <p:nvPr/>
        </p:nvSpPr>
        <p:spPr>
          <a:xfrm>
            <a:off x="6095205" y="2901631"/>
            <a:ext cx="64171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一般系统态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7030A0"/>
                </a:solidFill>
              </a:rPr>
              <a:t>还有哪些状态？</a:t>
            </a:r>
            <a:r>
              <a:rPr lang="en-US" altLang="zh-CN" dirty="0"/>
              <a:t>)</a:t>
            </a:r>
            <a:r>
              <a:rPr lang="zh-CN" altLang="zh-CN" dirty="0"/>
              <a:t>在进行中断处理程序时，</a:t>
            </a:r>
            <a:endParaRPr lang="en-US" altLang="zh-CN" dirty="0"/>
          </a:p>
          <a:p>
            <a:r>
              <a:rPr lang="zh-CN" altLang="zh-CN" dirty="0"/>
              <a:t>需要关中断。但是中断处理程序本身也需要消耗时间，</a:t>
            </a:r>
            <a:endParaRPr lang="en-US" altLang="zh-CN" dirty="0"/>
          </a:p>
          <a:p>
            <a:r>
              <a:rPr lang="zh-CN" altLang="zh-CN" dirty="0"/>
              <a:t>而在关闭中断到重新打开中断之间无法非常准确地计算时间，</a:t>
            </a:r>
            <a:endParaRPr lang="en-US" altLang="zh-CN" dirty="0"/>
          </a:p>
          <a:p>
            <a:r>
              <a:rPr lang="zh-CN" altLang="zh-CN" dirty="0"/>
              <a:t>所以当中断重新打开的时候，加上一个中断处理所需时间的</a:t>
            </a:r>
            <a:endParaRPr lang="en-US" altLang="zh-CN" dirty="0"/>
          </a:p>
          <a:p>
            <a:r>
              <a:rPr lang="zh-CN" altLang="zh-CN" dirty="0"/>
              <a:t>平均值。 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·</a:t>
            </a:r>
            <a:r>
              <a:rPr lang="zh-CN" altLang="zh-CN" dirty="0">
                <a:solidFill>
                  <a:srgbClr val="C00000"/>
                </a:solidFill>
              </a:rPr>
              <a:t>系统态 </a:t>
            </a:r>
          </a:p>
          <a:p>
            <a:r>
              <a:rPr lang="zh-CN" altLang="zh-CN" dirty="0"/>
              <a:t>执行系统程序。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·</a:t>
            </a:r>
            <a:r>
              <a:rPr lang="zh-CN" altLang="zh-CN" dirty="0">
                <a:solidFill>
                  <a:srgbClr val="C00000"/>
                </a:solidFill>
              </a:rPr>
              <a:t>用户态 </a:t>
            </a:r>
          </a:p>
          <a:p>
            <a:r>
              <a:rPr lang="zh-CN" altLang="zh-CN" dirty="0"/>
              <a:t>系统执行用户程序。</a:t>
            </a:r>
            <a:endParaRPr lang="en-US" altLang="zh-CN" dirty="0"/>
          </a:p>
          <a:p>
            <a:endParaRPr lang="zh-CN" altLang="zh-CN" dirty="0"/>
          </a:p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73669309-47FE-744E-8C04-97C68C4A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48" y="1166015"/>
            <a:ext cx="5245100" cy="50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8D474E0-B483-094B-8EC0-5818A5E10BA5}"/>
              </a:ext>
            </a:extLst>
          </p:cNvPr>
          <p:cNvSpPr/>
          <p:nvPr/>
        </p:nvSpPr>
        <p:spPr>
          <a:xfrm>
            <a:off x="6250779" y="56062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latin typeface="等线" panose="02010600030101010101" pitchFamily="2" charset="-122"/>
                <a:ea typeface="宋体" panose="02010600030101010101" pitchFamily="2" charset="-122"/>
              </a:rPr>
              <a:t>MachineStatus</a:t>
            </a:r>
            <a:r>
              <a:rPr lang="zh-CN" altLang="en-US" kern="0" dirty="0">
                <a:latin typeface="等线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kern="0" dirty="0">
                <a:latin typeface="等线" panose="02010600030101010101" pitchFamily="2" charset="-122"/>
                <a:ea typeface="宋体" panose="02010600030101010101" pitchFamily="2" charset="-122"/>
              </a:rPr>
              <a:t>枚举类型：</a:t>
            </a:r>
            <a:r>
              <a:rPr lang="en-US" altLang="zh-CN" kern="0" dirty="0" err="1">
                <a:latin typeface="等线" panose="02010600030101010101" pitchFamily="2" charset="-122"/>
                <a:ea typeface="宋体" panose="02010600030101010101" pitchFamily="2" charset="-122"/>
              </a:rPr>
              <a:t>enum</a:t>
            </a:r>
            <a:r>
              <a:rPr lang="en-US" altLang="zh-CN" kern="0" dirty="0">
                <a:latin typeface="等线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kern="0" dirty="0" err="1">
                <a:latin typeface="等线" panose="02010600030101010101" pitchFamily="2" charset="-122"/>
                <a:ea typeface="宋体" panose="02010600030101010101" pitchFamily="2" charset="-122"/>
              </a:rPr>
              <a:t>MachineStatus</a:t>
            </a:r>
            <a:r>
              <a:rPr lang="en-US" altLang="zh-CN" kern="0" dirty="0">
                <a:latin typeface="等线" panose="02010600030101010101" pitchFamily="2" charset="-122"/>
                <a:ea typeface="宋体" panose="02010600030101010101" pitchFamily="2" charset="-122"/>
              </a:rPr>
              <a:t> {</a:t>
            </a:r>
            <a:r>
              <a:rPr lang="en-US" altLang="zh-CN" kern="0" dirty="0" err="1">
                <a:latin typeface="等线" panose="02010600030101010101" pitchFamily="2" charset="-122"/>
                <a:ea typeface="宋体" panose="02010600030101010101" pitchFamily="2" charset="-122"/>
              </a:rPr>
              <a:t>IdleMode</a:t>
            </a:r>
            <a:r>
              <a:rPr lang="en-US" altLang="zh-CN" kern="0" dirty="0">
                <a:latin typeface="等线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kern="0" dirty="0" err="1">
                <a:latin typeface="等线" panose="02010600030101010101" pitchFamily="2" charset="-122"/>
                <a:ea typeface="宋体" panose="02010600030101010101" pitchFamily="2" charset="-122"/>
              </a:rPr>
              <a:t>SystemMode</a:t>
            </a:r>
            <a:r>
              <a:rPr lang="en-US" altLang="zh-CN" kern="0" dirty="0">
                <a:latin typeface="等线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kern="0" dirty="0" err="1">
                <a:latin typeface="等线" panose="02010600030101010101" pitchFamily="2" charset="-122"/>
                <a:ea typeface="宋体" panose="02010600030101010101" pitchFamily="2" charset="-122"/>
              </a:rPr>
              <a:t>UserMode</a:t>
            </a:r>
            <a:r>
              <a:rPr lang="en-US" altLang="zh-CN" kern="0" dirty="0">
                <a:latin typeface="等线" panose="02010600030101010101" pitchFamily="2" charset="-122"/>
                <a:ea typeface="宋体" panose="02010600030101010101" pitchFamily="2" charset="-122"/>
              </a:rPr>
              <a:t>};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19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649DC1-D312-724F-AB20-6E0E3EE7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插播一条消息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25C60C7-194C-644C-84C2-1478D174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A3D16DE-1656-5C4E-91BB-F7CC91DA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541779"/>
            <a:ext cx="12261900" cy="228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210F71-CDA6-184A-BABA-A26DDFFD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继续前进！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105AA96-E029-C444-913D-6B94D243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9F8FB52-B6A5-0943-901C-995F0119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717" y="195943"/>
            <a:ext cx="7201770" cy="697508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xmlns="" id="{00719574-8644-3A41-BFA9-29F369DAB9DD}"/>
              </a:ext>
            </a:extLst>
          </p:cNvPr>
          <p:cNvSpPr/>
          <p:nvPr/>
        </p:nvSpPr>
        <p:spPr>
          <a:xfrm>
            <a:off x="428053" y="4757615"/>
            <a:ext cx="4900246" cy="379136"/>
          </a:xfrm>
          <a:prstGeom prst="frame">
            <a:avLst>
              <a:gd name="adj1" fmla="val 14842"/>
            </a:avLst>
          </a:prstGeom>
          <a:solidFill>
            <a:srgbClr val="00B05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F92FB56-4D14-DF4B-90F5-7C978823D940}"/>
              </a:ext>
            </a:extLst>
          </p:cNvPr>
          <p:cNvSpPr txBox="1"/>
          <p:nvPr/>
        </p:nvSpPr>
        <p:spPr>
          <a:xfrm>
            <a:off x="6248183" y="4155790"/>
            <a:ext cx="27880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关闭了中断。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然后：</a:t>
            </a:r>
            <a:r>
              <a:rPr kumimoji="1" lang="en-US" altLang="zh-CN" dirty="0" err="1"/>
              <a:t>ReadyToRun</a:t>
            </a:r>
            <a:r>
              <a:rPr kumimoji="1" lang="en-US" altLang="zh-CN" dirty="0"/>
              <a:t>(this).</a:t>
            </a:r>
          </a:p>
          <a:p>
            <a:r>
              <a:rPr kumimoji="1" lang="en-US" altLang="zh-CN" dirty="0" err="1"/>
              <a:t>ReadyToRun</a:t>
            </a:r>
            <a:r>
              <a:rPr kumimoji="1" lang="zh-CN" altLang="en-US" dirty="0"/>
              <a:t>在哪呢？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97A882AD-1B99-7C48-AC45-1700DDADC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941" y="1028700"/>
            <a:ext cx="3160178" cy="543030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3511B5B0-F6A9-7945-9BCD-0B885F9E8CB9}"/>
              </a:ext>
            </a:extLst>
          </p:cNvPr>
          <p:cNvSpPr/>
          <p:nvPr/>
        </p:nvSpPr>
        <p:spPr>
          <a:xfrm>
            <a:off x="200711" y="969900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zh-CN" altLang="en-US" dirty="0">
                <a:solidFill>
                  <a:srgbClr val="AA0D91"/>
                </a:solidFill>
              </a:rPr>
              <a:t> </a:t>
            </a:r>
            <a:r>
              <a:rPr lang="en-US" altLang="zh-CN" dirty="0"/>
              <a:t>Thread::Fork(</a:t>
            </a:r>
            <a:r>
              <a:rPr lang="en-US" altLang="zh-CN" dirty="0" err="1"/>
              <a:t>VoidFunctionPtr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, _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#ifdef </a:t>
            </a:r>
            <a:r>
              <a:rPr lang="en-US" altLang="zh-CN" dirty="0"/>
              <a:t>HOST_ALPHA</a:t>
            </a:r>
            <a:br>
              <a:rPr lang="en-US" altLang="zh-CN" dirty="0"/>
            </a:br>
            <a:r>
              <a:rPr lang="en-US" altLang="zh-CN" dirty="0"/>
              <a:t>    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"Forking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 with </a:t>
            </a:r>
            <a:r>
              <a:rPr lang="en-US" altLang="zh-CN" dirty="0" err="1">
                <a:solidFill>
                  <a:srgbClr val="C41A16"/>
                </a:solidFill>
              </a:rPr>
              <a:t>func</a:t>
            </a:r>
            <a:r>
              <a:rPr lang="en-US" altLang="zh-CN" dirty="0">
                <a:solidFill>
                  <a:srgbClr val="C41A16"/>
                </a:solidFill>
              </a:rPr>
              <a:t> = 0x%lx, </a:t>
            </a:r>
            <a:r>
              <a:rPr lang="en-US" altLang="zh-CN" dirty="0" err="1">
                <a:solidFill>
                  <a:srgbClr val="C41A16"/>
                </a:solidFill>
              </a:rPr>
              <a:t>arg</a:t>
            </a:r>
            <a:r>
              <a:rPr lang="en-US" altLang="zh-CN" dirty="0">
                <a:solidFill>
                  <a:srgbClr val="C41A16"/>
                </a:solidFill>
              </a:rPr>
              <a:t> = %</a:t>
            </a:r>
            <a:r>
              <a:rPr lang="en-US" altLang="zh-CN" dirty="0" err="1">
                <a:solidFill>
                  <a:srgbClr val="C41A16"/>
                </a:solidFill>
              </a:rPr>
              <a:t>ld</a:t>
            </a:r>
            <a:r>
              <a:rPr lang="en-US" altLang="zh-CN" dirty="0">
                <a:solidFill>
                  <a:srgbClr val="A31515"/>
                </a:solidFill>
              </a:rPr>
              <a:t>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     name, (</a:t>
            </a:r>
            <a:r>
              <a:rPr lang="en-US" altLang="zh-CN" dirty="0">
                <a:solidFill>
                  <a:srgbClr val="AA0D91"/>
                </a:solidFill>
              </a:rPr>
              <a:t>long</a:t>
            </a:r>
            <a:r>
              <a:rPr lang="en-US" altLang="zh-CN" dirty="0"/>
              <a:t>) 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#else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r>
              <a:rPr lang="en-US" altLang="zh-CN" dirty="0"/>
              <a:t>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"Forking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 with </a:t>
            </a:r>
            <a:r>
              <a:rPr lang="en-US" altLang="zh-CN" dirty="0" err="1">
                <a:solidFill>
                  <a:srgbClr val="C41A16"/>
                </a:solidFill>
              </a:rPr>
              <a:t>func</a:t>
            </a:r>
            <a:r>
              <a:rPr lang="en-US" altLang="zh-CN" dirty="0">
                <a:solidFill>
                  <a:srgbClr val="C41A16"/>
                </a:solidFill>
              </a:rPr>
              <a:t> = 0x%x, </a:t>
            </a:r>
            <a:r>
              <a:rPr lang="en-US" altLang="zh-CN" dirty="0" err="1">
                <a:solidFill>
                  <a:srgbClr val="C41A16"/>
                </a:solidFill>
              </a:rPr>
              <a:t>arg</a:t>
            </a:r>
            <a:r>
              <a:rPr lang="en-US" altLang="zh-CN" dirty="0">
                <a:solidFill>
                  <a:srgbClr val="C41A16"/>
                </a:solidFill>
              </a:rPr>
              <a:t> = %d</a:t>
            </a:r>
            <a:r>
              <a:rPr lang="en-US" altLang="zh-CN" dirty="0">
                <a:solidFill>
                  <a:srgbClr val="A31515"/>
                </a:solidFill>
              </a:rPr>
              <a:t>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     name, (</a:t>
            </a:r>
            <a:r>
              <a:rPr lang="en-US" altLang="zh-CN" dirty="0" err="1">
                <a:solidFill>
                  <a:srgbClr val="AA0D91"/>
                </a:solidFill>
              </a:rPr>
              <a:t>int</a:t>
            </a:r>
            <a:r>
              <a:rPr lang="en-US" altLang="zh-CN" dirty="0"/>
              <a:t>) 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#endif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r>
              <a:rPr lang="en-US" altLang="zh-CN" dirty="0" err="1"/>
              <a:t>StackAllocate</a:t>
            </a:r>
            <a:r>
              <a:rPr lang="en-US" altLang="zh-CN" dirty="0"/>
              <a:t>(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IntStatus</a:t>
            </a:r>
            <a:r>
              <a:rPr lang="en-US" altLang="zh-CN" dirty="0"/>
              <a:t> </a:t>
            </a:r>
            <a:r>
              <a:rPr lang="en-US" altLang="zh-CN" dirty="0" err="1"/>
              <a:t>oldLevel</a:t>
            </a:r>
            <a:r>
              <a:rPr lang="en-US" altLang="zh-CN" dirty="0"/>
              <a:t> =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IntOff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scheduler-&gt;</a:t>
            </a:r>
            <a:r>
              <a:rPr lang="en-US" altLang="zh-CN" dirty="0" err="1"/>
              <a:t>ReadyToRun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AA0D91"/>
                </a:solidFill>
              </a:rPr>
              <a:t>this</a:t>
            </a:r>
            <a:r>
              <a:rPr lang="en-US" altLang="zh-CN" dirty="0"/>
              <a:t>);   </a:t>
            </a:r>
            <a:r>
              <a:rPr lang="en-US" altLang="zh-CN" dirty="0">
                <a:solidFill>
                  <a:srgbClr val="057400"/>
                </a:solidFill>
              </a:rPr>
              <a:t>// </a:t>
            </a:r>
            <a:r>
              <a:rPr lang="en-US" altLang="zh-CN" dirty="0" err="1">
                <a:solidFill>
                  <a:srgbClr val="057400"/>
                </a:solidFill>
              </a:rPr>
              <a:t>ReadyToRun</a:t>
            </a:r>
            <a:r>
              <a:rPr lang="en-US" altLang="zh-CN" dirty="0">
                <a:solidFill>
                  <a:srgbClr val="057400"/>
                </a:solidFill>
              </a:rPr>
              <a:t> assumes that interrupts 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           // are disabled!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AA0D91"/>
                </a:solidFill>
              </a:rPr>
              <a:t>void</a:t>
            </a:r>
            <a:r>
              <a:rPr lang="en-US" altLang="zh-CN" dirty="0"/>
              <a:t>)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oldLevel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 </a:t>
            </a:r>
            <a:endParaRPr lang="zh-CN" altLang="en-US" dirty="0"/>
          </a:p>
        </p:txBody>
      </p:sp>
      <p:sp>
        <p:nvSpPr>
          <p:cNvPr id="16" name="框架 15">
            <a:extLst>
              <a:ext uri="{FF2B5EF4-FFF2-40B4-BE49-F238E27FC236}">
                <a16:creationId xmlns:a16="http://schemas.microsoft.com/office/drawing/2014/main" xmlns="" id="{354BC939-3F36-EC40-BCA1-7A445545F81F}"/>
              </a:ext>
            </a:extLst>
          </p:cNvPr>
          <p:cNvSpPr/>
          <p:nvPr/>
        </p:nvSpPr>
        <p:spPr>
          <a:xfrm>
            <a:off x="428053" y="5094547"/>
            <a:ext cx="3764119" cy="379136"/>
          </a:xfrm>
          <a:prstGeom prst="frame">
            <a:avLst>
              <a:gd name="adj1" fmla="val 14842"/>
            </a:avLst>
          </a:prstGeom>
          <a:solidFill>
            <a:srgbClr val="00B05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5048158-A61B-5848-BCCD-210BE5CB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ReadyToRun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733934A-C585-5144-BB98-BA217178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F1E3D55-9E49-D74E-906A-9CB35325458F}"/>
              </a:ext>
            </a:extLst>
          </p:cNvPr>
          <p:cNvSpPr/>
          <p:nvPr/>
        </p:nvSpPr>
        <p:spPr>
          <a:xfrm>
            <a:off x="669923" y="1277774"/>
            <a:ext cx="82349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void</a:t>
            </a:r>
            <a:br>
              <a:rPr lang="en-US" altLang="zh-CN" dirty="0">
                <a:solidFill>
                  <a:srgbClr val="AA0D91"/>
                </a:solidFill>
              </a:rPr>
            </a:br>
            <a:r>
              <a:rPr lang="en-US" altLang="zh-CN" dirty="0"/>
              <a:t>Scheduler::</a:t>
            </a:r>
            <a:r>
              <a:rPr lang="en-US" altLang="zh-CN" dirty="0" err="1"/>
              <a:t>ReadyToRun</a:t>
            </a:r>
            <a:r>
              <a:rPr lang="en-US" altLang="zh-CN" dirty="0"/>
              <a:t> (Thread *thread)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"Putting thread %s on ready list.</a:t>
            </a:r>
            <a:r>
              <a:rPr lang="en-US" altLang="zh-CN" dirty="0">
                <a:solidFill>
                  <a:srgbClr val="A31515"/>
                </a:solidFill>
              </a:rPr>
              <a:t>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 thread-&gt;</a:t>
            </a:r>
            <a:r>
              <a:rPr lang="en-US" altLang="zh-CN" dirty="0" err="1"/>
              <a:t>getName</a:t>
            </a:r>
            <a:r>
              <a:rPr lang="en-US" altLang="zh-CN" dirty="0"/>
              <a:t>());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thread-&gt;</a:t>
            </a:r>
            <a:r>
              <a:rPr lang="en-US" altLang="zh-CN" dirty="0" err="1"/>
              <a:t>setStatus</a:t>
            </a:r>
            <a:r>
              <a:rPr lang="en-US" altLang="zh-CN" dirty="0"/>
              <a:t>(READY);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readyList</a:t>
            </a:r>
            <a:r>
              <a:rPr lang="en-US" altLang="zh-CN" dirty="0"/>
              <a:t>-&gt;Append((</a:t>
            </a:r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/>
              <a:t>*)thread);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BB5E45FE-D6CB-7A40-B37C-CB9E3D660A69}"/>
              </a:ext>
            </a:extLst>
          </p:cNvPr>
          <p:cNvSpPr txBox="1"/>
          <p:nvPr/>
        </p:nvSpPr>
        <p:spPr>
          <a:xfrm>
            <a:off x="948504" y="411455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说白就是标记好状态（</a:t>
            </a:r>
            <a:r>
              <a:rPr kumimoji="1" lang="en-US" altLang="zh-CN" dirty="0"/>
              <a:t>ready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然后放到了就绪队列中。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88097D1-3653-9C44-BED1-C0BBBB9B32F6}"/>
              </a:ext>
            </a:extLst>
          </p:cNvPr>
          <p:cNvSpPr/>
          <p:nvPr/>
        </p:nvSpPr>
        <p:spPr>
          <a:xfrm>
            <a:off x="7142186" y="3586098"/>
            <a:ext cx="3525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这一系列操作过后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有没有涉及到</a:t>
            </a:r>
            <a:r>
              <a:rPr lang="en-US" altLang="zh-CN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上的多线程？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02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016D4D-6841-A84A-BFED-01D71758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A3C17D8-0984-6C48-9C87-972230C7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5F9D33D-6C31-5A4F-BAEE-E9CCEC1E9880}"/>
              </a:ext>
            </a:extLst>
          </p:cNvPr>
          <p:cNvSpPr/>
          <p:nvPr/>
        </p:nvSpPr>
        <p:spPr>
          <a:xfrm>
            <a:off x="669924" y="1028700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zh-CN" altLang="en-US" dirty="0">
                <a:solidFill>
                  <a:srgbClr val="AA0D91"/>
                </a:solidFill>
              </a:rPr>
              <a:t> </a:t>
            </a:r>
            <a:r>
              <a:rPr lang="en-US" altLang="zh-CN" dirty="0"/>
              <a:t>Thread::Fork(</a:t>
            </a:r>
            <a:r>
              <a:rPr lang="en-US" altLang="zh-CN" dirty="0" err="1"/>
              <a:t>VoidFunctionPtr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, _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#ifdef </a:t>
            </a:r>
            <a:r>
              <a:rPr lang="en-US" altLang="zh-CN" dirty="0"/>
              <a:t>HOST_ALPHA</a:t>
            </a:r>
            <a:br>
              <a:rPr lang="en-US" altLang="zh-CN" dirty="0"/>
            </a:br>
            <a:r>
              <a:rPr lang="en-US" altLang="zh-CN" dirty="0"/>
              <a:t>    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"Forking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 with </a:t>
            </a:r>
            <a:r>
              <a:rPr lang="en-US" altLang="zh-CN" dirty="0" err="1">
                <a:solidFill>
                  <a:srgbClr val="C41A16"/>
                </a:solidFill>
              </a:rPr>
              <a:t>func</a:t>
            </a:r>
            <a:r>
              <a:rPr lang="en-US" altLang="zh-CN" dirty="0">
                <a:solidFill>
                  <a:srgbClr val="C41A16"/>
                </a:solidFill>
              </a:rPr>
              <a:t> = 0x%lx, </a:t>
            </a:r>
            <a:r>
              <a:rPr lang="en-US" altLang="zh-CN" dirty="0" err="1">
                <a:solidFill>
                  <a:srgbClr val="C41A16"/>
                </a:solidFill>
              </a:rPr>
              <a:t>arg</a:t>
            </a:r>
            <a:r>
              <a:rPr lang="en-US" altLang="zh-CN" dirty="0">
                <a:solidFill>
                  <a:srgbClr val="C41A16"/>
                </a:solidFill>
              </a:rPr>
              <a:t> = %</a:t>
            </a:r>
            <a:r>
              <a:rPr lang="en-US" altLang="zh-CN" dirty="0" err="1">
                <a:solidFill>
                  <a:srgbClr val="C41A16"/>
                </a:solidFill>
              </a:rPr>
              <a:t>ld</a:t>
            </a:r>
            <a:r>
              <a:rPr lang="en-US" altLang="zh-CN" dirty="0">
                <a:solidFill>
                  <a:srgbClr val="A31515"/>
                </a:solidFill>
              </a:rPr>
              <a:t>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     name, (</a:t>
            </a:r>
            <a:r>
              <a:rPr lang="en-US" altLang="zh-CN" dirty="0">
                <a:solidFill>
                  <a:srgbClr val="AA0D91"/>
                </a:solidFill>
              </a:rPr>
              <a:t>long</a:t>
            </a:r>
            <a:r>
              <a:rPr lang="en-US" altLang="zh-CN" dirty="0"/>
              <a:t>) 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#else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r>
              <a:rPr lang="en-US" altLang="zh-CN" dirty="0"/>
              <a:t>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"Forking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 with </a:t>
            </a:r>
            <a:r>
              <a:rPr lang="en-US" altLang="zh-CN" dirty="0" err="1">
                <a:solidFill>
                  <a:srgbClr val="C41A16"/>
                </a:solidFill>
              </a:rPr>
              <a:t>func</a:t>
            </a:r>
            <a:r>
              <a:rPr lang="en-US" altLang="zh-CN" dirty="0">
                <a:solidFill>
                  <a:srgbClr val="C41A16"/>
                </a:solidFill>
              </a:rPr>
              <a:t> = 0x%x, </a:t>
            </a:r>
            <a:r>
              <a:rPr lang="en-US" altLang="zh-CN" dirty="0" err="1">
                <a:solidFill>
                  <a:srgbClr val="C41A16"/>
                </a:solidFill>
              </a:rPr>
              <a:t>arg</a:t>
            </a:r>
            <a:r>
              <a:rPr lang="en-US" altLang="zh-CN" dirty="0">
                <a:solidFill>
                  <a:srgbClr val="C41A16"/>
                </a:solidFill>
              </a:rPr>
              <a:t> = %d</a:t>
            </a:r>
            <a:r>
              <a:rPr lang="en-US" altLang="zh-CN" dirty="0">
                <a:solidFill>
                  <a:srgbClr val="A31515"/>
                </a:solidFill>
              </a:rPr>
              <a:t>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     name, (</a:t>
            </a:r>
            <a:r>
              <a:rPr lang="en-US" altLang="zh-CN" dirty="0" err="1">
                <a:solidFill>
                  <a:srgbClr val="AA0D91"/>
                </a:solidFill>
              </a:rPr>
              <a:t>int</a:t>
            </a:r>
            <a:r>
              <a:rPr lang="en-US" altLang="zh-CN" dirty="0"/>
              <a:t>) 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#endif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r>
              <a:rPr lang="en-US" altLang="zh-CN" dirty="0" err="1"/>
              <a:t>StackAllocate</a:t>
            </a:r>
            <a:r>
              <a:rPr lang="en-US" altLang="zh-CN" dirty="0"/>
              <a:t>(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IntStatus</a:t>
            </a:r>
            <a:r>
              <a:rPr lang="en-US" altLang="zh-CN" dirty="0"/>
              <a:t> </a:t>
            </a:r>
            <a:r>
              <a:rPr lang="en-US" altLang="zh-CN" dirty="0" err="1"/>
              <a:t>oldLevel</a:t>
            </a:r>
            <a:r>
              <a:rPr lang="en-US" altLang="zh-CN" dirty="0"/>
              <a:t> =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IntOff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scheduler-&gt;</a:t>
            </a:r>
            <a:r>
              <a:rPr lang="en-US" altLang="zh-CN" dirty="0" err="1"/>
              <a:t>ReadyToRun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AA0D91"/>
                </a:solidFill>
              </a:rPr>
              <a:t>this</a:t>
            </a:r>
            <a:r>
              <a:rPr lang="en-US" altLang="zh-CN" dirty="0"/>
              <a:t>);   </a:t>
            </a:r>
            <a:r>
              <a:rPr lang="en-US" altLang="zh-CN" dirty="0">
                <a:solidFill>
                  <a:srgbClr val="057400"/>
                </a:solidFill>
              </a:rPr>
              <a:t>// </a:t>
            </a:r>
            <a:r>
              <a:rPr lang="en-US" altLang="zh-CN" dirty="0" err="1">
                <a:solidFill>
                  <a:srgbClr val="057400"/>
                </a:solidFill>
              </a:rPr>
              <a:t>ReadyToRun</a:t>
            </a:r>
            <a:r>
              <a:rPr lang="en-US" altLang="zh-CN" dirty="0">
                <a:solidFill>
                  <a:srgbClr val="057400"/>
                </a:solidFill>
              </a:rPr>
              <a:t> assumes that interrupts 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           // are disabled!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AA0D91"/>
                </a:solidFill>
              </a:rPr>
              <a:t>void</a:t>
            </a:r>
            <a:r>
              <a:rPr lang="en-US" altLang="zh-CN" dirty="0"/>
              <a:t>)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oldLevel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E50E7896-3352-D448-B905-DEAED3586444}"/>
              </a:ext>
            </a:extLst>
          </p:cNvPr>
          <p:cNvSpPr txBox="1"/>
          <p:nvPr/>
        </p:nvSpPr>
        <p:spPr>
          <a:xfrm>
            <a:off x="7174523" y="1153551"/>
            <a:ext cx="47884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Ok</a:t>
            </a:r>
            <a:r>
              <a:rPr kumimoji="1" lang="zh-CN" altLang="en-US" dirty="0"/>
              <a:t>！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结束了。（终于结束了，其实简单地</a:t>
            </a:r>
            <a:endParaRPr kumimoji="1" lang="en-US" altLang="zh-CN" dirty="0"/>
          </a:p>
          <a:p>
            <a:r>
              <a:rPr kumimoji="1" lang="zh-CN" altLang="en-US" dirty="0"/>
              <a:t>看待也没那么复杂对吧！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然后：进入</a:t>
            </a:r>
            <a:r>
              <a:rPr lang="en-US" altLang="zh-CN" dirty="0" err="1"/>
              <a:t>SimpleThread</a:t>
            </a:r>
            <a:r>
              <a:rPr lang="en-US" altLang="zh-CN" dirty="0"/>
              <a:t>(0);</a:t>
            </a:r>
            <a:br>
              <a:rPr lang="en-US" altLang="zh-CN" dirty="0"/>
            </a:b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E84CB62-D122-6742-8DB9-DA83F5E5F60B}"/>
              </a:ext>
            </a:extLst>
          </p:cNvPr>
          <p:cNvSpPr/>
          <p:nvPr/>
        </p:nvSpPr>
        <p:spPr>
          <a:xfrm>
            <a:off x="7174523" y="311330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void</a:t>
            </a:r>
            <a:br>
              <a:rPr lang="en-US" altLang="zh-CN" dirty="0">
                <a:solidFill>
                  <a:srgbClr val="AA0D91"/>
                </a:solidFill>
              </a:rPr>
            </a:br>
            <a:r>
              <a:rPr lang="en-US" altLang="zh-CN" dirty="0" err="1"/>
              <a:t>ThreadTest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"Entering </a:t>
            </a:r>
            <a:r>
              <a:rPr lang="en-US" altLang="zh-CN" dirty="0" err="1">
                <a:solidFill>
                  <a:srgbClr val="C41A16"/>
                </a:solidFill>
              </a:rPr>
              <a:t>SimpleTest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Thread *t = </a:t>
            </a:r>
            <a:r>
              <a:rPr lang="en-US" altLang="zh-CN" dirty="0">
                <a:solidFill>
                  <a:srgbClr val="AA0D91"/>
                </a:solidFill>
              </a:rPr>
              <a:t>new </a:t>
            </a:r>
            <a:r>
              <a:rPr lang="en-US" altLang="zh-CN" dirty="0"/>
              <a:t>Thread(</a:t>
            </a:r>
            <a:r>
              <a:rPr lang="en-US" altLang="zh-CN" dirty="0">
                <a:solidFill>
                  <a:srgbClr val="C41A16"/>
                </a:solidFill>
              </a:rPr>
              <a:t>"forked thread"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t-&gt;Fork(</a:t>
            </a:r>
            <a:r>
              <a:rPr lang="en-US" altLang="zh-CN" dirty="0" err="1"/>
              <a:t>SimpleThread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1C00CE"/>
                </a:solidFill>
              </a:rPr>
              <a:t>1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SimpleThread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C00CE"/>
                </a:solidFill>
              </a:rPr>
              <a:t>0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xmlns="" id="{F748CF93-B176-F040-B937-E0ABAB0C78B7}"/>
              </a:ext>
            </a:extLst>
          </p:cNvPr>
          <p:cNvSpPr/>
          <p:nvPr/>
        </p:nvSpPr>
        <p:spPr>
          <a:xfrm>
            <a:off x="7261146" y="5333697"/>
            <a:ext cx="3764119" cy="379136"/>
          </a:xfrm>
          <a:prstGeom prst="frame">
            <a:avLst>
              <a:gd name="adj1" fmla="val 14842"/>
            </a:avLst>
          </a:prstGeom>
          <a:solidFill>
            <a:srgbClr val="00B05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39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809B207-1863-1A49-A063-5A0CD358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SimpleThread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C00CE"/>
                </a:solidFill>
              </a:rPr>
              <a:t>0</a:t>
            </a:r>
            <a:r>
              <a:rPr lang="en-US" altLang="zh-CN" dirty="0"/>
              <a:t>);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D810682-854A-3247-8BCF-8E554216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3DE4236-9B1F-E04B-8387-C9F6DED7323D}"/>
              </a:ext>
            </a:extLst>
          </p:cNvPr>
          <p:cNvSpPr txBox="1"/>
          <p:nvPr/>
        </p:nvSpPr>
        <p:spPr>
          <a:xfrm>
            <a:off x="1406769" y="2307102"/>
            <a:ext cx="9879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/>
              <a:t>没什么好说的。就是一个函数。</a:t>
            </a:r>
          </a:p>
        </p:txBody>
      </p:sp>
    </p:spTree>
    <p:extLst>
      <p:ext uri="{BB962C8B-B14F-4D97-AF65-F5344CB8AC3E}">
        <p14:creationId xmlns:p14="http://schemas.microsoft.com/office/powerpoint/2010/main" val="421985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809B207-1863-1A49-A063-5A0CD358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SimpleThread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C00CE"/>
                </a:solidFill>
              </a:rPr>
              <a:t>0</a:t>
            </a:r>
            <a:r>
              <a:rPr lang="en-US" altLang="zh-CN" dirty="0"/>
              <a:t>);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D810682-854A-3247-8BCF-8E554216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3DE4236-9B1F-E04B-8387-C9F6DED7323D}"/>
              </a:ext>
            </a:extLst>
          </p:cNvPr>
          <p:cNvSpPr txBox="1"/>
          <p:nvPr/>
        </p:nvSpPr>
        <p:spPr>
          <a:xfrm>
            <a:off x="1364566" y="1667901"/>
            <a:ext cx="98796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/>
              <a:t>没什么好说的。就是一个函数。</a:t>
            </a:r>
            <a:endParaRPr kumimoji="1" lang="en-US" altLang="zh-CN" sz="5400" dirty="0"/>
          </a:p>
          <a:p>
            <a:r>
              <a:rPr kumimoji="1" lang="zh-CN" altLang="en-US" sz="5400" dirty="0">
                <a:solidFill>
                  <a:srgbClr val="C00000"/>
                </a:solidFill>
              </a:rPr>
              <a:t>也不对！那么说好的多线程呢？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2866040-F64C-2147-A4B8-102D9A2A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076" y="3756619"/>
            <a:ext cx="2923297" cy="27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EE7054A-C12A-0247-82AF-81C105AD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SimpleThread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C00CE"/>
                </a:solidFill>
              </a:rPr>
              <a:t>0</a:t>
            </a:r>
            <a:r>
              <a:rPr lang="en-US" altLang="zh-CN" dirty="0"/>
              <a:t>);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09285A5-4DB2-604A-8F4E-02EC25C4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9D74989-D736-DF48-9F80-27A23B042FB4}"/>
              </a:ext>
            </a:extLst>
          </p:cNvPr>
          <p:cNvSpPr txBox="1"/>
          <p:nvPr/>
        </p:nvSpPr>
        <p:spPr>
          <a:xfrm>
            <a:off x="495822" y="4202345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皇上！您还记得当年的这页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67E4DC3-4073-C24E-A89D-FD3E545C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3" y="1028700"/>
            <a:ext cx="6363617" cy="34791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E9BD90D-0F11-6F45-A720-B359D429B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4" y="1298659"/>
            <a:ext cx="4135619" cy="2569992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xmlns="" id="{E5A7A16C-1940-9F4B-817B-81618561E29B}"/>
              </a:ext>
            </a:extLst>
          </p:cNvPr>
          <p:cNvSpPr/>
          <p:nvPr/>
        </p:nvSpPr>
        <p:spPr>
          <a:xfrm>
            <a:off x="7866351" y="3260601"/>
            <a:ext cx="1643409" cy="256322"/>
          </a:xfrm>
          <a:prstGeom prst="frame">
            <a:avLst>
              <a:gd name="adj1" fmla="val 4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xmlns="" id="{158A8762-2BF8-2A4A-BE27-4B57BA13EF41}"/>
              </a:ext>
            </a:extLst>
          </p:cNvPr>
          <p:cNvCxnSpPr>
            <a:cxnSpLocks/>
          </p:cNvCxnSpPr>
          <p:nvPr/>
        </p:nvCxnSpPr>
        <p:spPr>
          <a:xfrm flipH="1">
            <a:off x="4622241" y="3516923"/>
            <a:ext cx="3226127" cy="201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xmlns="" id="{8AB408AA-E66A-BA46-93C7-0422EC08C770}"/>
              </a:ext>
            </a:extLst>
          </p:cNvPr>
          <p:cNvCxnSpPr>
            <a:cxnSpLocks/>
          </p:cNvCxnSpPr>
          <p:nvPr/>
        </p:nvCxnSpPr>
        <p:spPr>
          <a:xfrm>
            <a:off x="9509761" y="3516923"/>
            <a:ext cx="2271984" cy="1921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F8B9F0D5-9682-1746-AD51-5E6C4884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41" y="5438079"/>
            <a:ext cx="7159504" cy="791503"/>
          </a:xfrm>
          <a:prstGeom prst="rect">
            <a:avLst/>
          </a:prstGeom>
        </p:spPr>
      </p:pic>
      <p:sp>
        <p:nvSpPr>
          <p:cNvPr id="19" name="框架 18">
            <a:extLst>
              <a:ext uri="{FF2B5EF4-FFF2-40B4-BE49-F238E27FC236}">
                <a16:creationId xmlns:a16="http://schemas.microsoft.com/office/drawing/2014/main" xmlns="" id="{F38A723F-0DE5-C44C-9AAC-0CCC4D596F2D}"/>
              </a:ext>
            </a:extLst>
          </p:cNvPr>
          <p:cNvSpPr/>
          <p:nvPr/>
        </p:nvSpPr>
        <p:spPr>
          <a:xfrm>
            <a:off x="4662213" y="5438079"/>
            <a:ext cx="7152190" cy="791503"/>
          </a:xfrm>
          <a:prstGeom prst="frame">
            <a:avLst>
              <a:gd name="adj1" fmla="val 4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65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DC82740-033E-214C-A98A-48BB6EF1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继续！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CC87AED-4662-064C-A9D1-DC1EF437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1E1BF5A-1814-C54B-98CB-D42C25140F17}"/>
              </a:ext>
            </a:extLst>
          </p:cNvPr>
          <p:cNvSpPr/>
          <p:nvPr/>
        </p:nvSpPr>
        <p:spPr>
          <a:xfrm>
            <a:off x="261708" y="902154"/>
            <a:ext cx="12441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   </a:t>
            </a:r>
            <a:r>
              <a:rPr lang="en-US" altLang="zh-CN" sz="2800" dirty="0">
                <a:solidFill>
                  <a:srgbClr val="AA0D91"/>
                </a:solidFill>
              </a:rPr>
              <a:t>for </a:t>
            </a:r>
            <a:r>
              <a:rPr lang="en-US" altLang="zh-CN" sz="2800" dirty="0"/>
              <a:t>(</a:t>
            </a:r>
            <a:r>
              <a:rPr lang="en-US" altLang="zh-CN" sz="2800" dirty="0" err="1"/>
              <a:t>num</a:t>
            </a:r>
            <a:r>
              <a:rPr lang="en-US" altLang="zh-CN" sz="2800" dirty="0"/>
              <a:t> = </a:t>
            </a:r>
            <a:r>
              <a:rPr lang="en-US" altLang="zh-CN" sz="2800" dirty="0">
                <a:solidFill>
                  <a:srgbClr val="1C00CE"/>
                </a:solidFill>
              </a:rPr>
              <a:t>0</a:t>
            </a:r>
            <a:r>
              <a:rPr lang="en-US" altLang="zh-CN" sz="2800" dirty="0"/>
              <a:t>; </a:t>
            </a:r>
            <a:r>
              <a:rPr lang="en-US" altLang="zh-CN" sz="2800" dirty="0" err="1"/>
              <a:t>num</a:t>
            </a:r>
            <a:r>
              <a:rPr lang="en-US" altLang="zh-CN" sz="2800" dirty="0"/>
              <a:t> &lt; </a:t>
            </a:r>
            <a:r>
              <a:rPr lang="en-US" altLang="zh-CN" sz="2800" dirty="0">
                <a:solidFill>
                  <a:srgbClr val="1C00CE"/>
                </a:solidFill>
              </a:rPr>
              <a:t>5</a:t>
            </a:r>
            <a:r>
              <a:rPr lang="en-US" altLang="zh-CN" sz="2800" dirty="0"/>
              <a:t>; </a:t>
            </a:r>
            <a:r>
              <a:rPr lang="en-US" altLang="zh-CN" sz="2800" dirty="0" err="1"/>
              <a:t>num</a:t>
            </a:r>
            <a:r>
              <a:rPr lang="en-US" altLang="zh-CN" sz="2800" dirty="0"/>
              <a:t>++) {</a:t>
            </a:r>
            <a:br>
              <a:rPr lang="en-US" altLang="zh-CN" sz="2800" dirty="0"/>
            </a:br>
            <a:r>
              <a:rPr lang="zh-CN" altLang="en-US" sz="2800" dirty="0"/>
              <a:t>       </a:t>
            </a:r>
            <a:r>
              <a:rPr lang="en-US" altLang="zh-CN" sz="2800" dirty="0" err="1"/>
              <a:t>printf</a:t>
            </a:r>
            <a:r>
              <a:rPr lang="en-US" altLang="zh-CN" sz="2800" dirty="0"/>
              <a:t>(</a:t>
            </a:r>
            <a:r>
              <a:rPr lang="en-US" altLang="zh-CN" sz="2800" dirty="0">
                <a:solidFill>
                  <a:srgbClr val="C41A16"/>
                </a:solidFill>
              </a:rPr>
              <a:t>"*** thread %d looped %d </a:t>
            </a:r>
          </a:p>
          <a:p>
            <a:r>
              <a:rPr lang="zh-CN" altLang="en-US" sz="2800" dirty="0">
                <a:solidFill>
                  <a:srgbClr val="C41A16"/>
                </a:solidFill>
              </a:rPr>
              <a:t>      </a:t>
            </a:r>
            <a:r>
              <a:rPr lang="en-US" altLang="zh-CN" sz="2800" dirty="0">
                <a:solidFill>
                  <a:srgbClr val="C41A16"/>
                </a:solidFill>
              </a:rPr>
              <a:t>times</a:t>
            </a:r>
            <a:r>
              <a:rPr lang="en-US" altLang="zh-CN" sz="2800" dirty="0">
                <a:solidFill>
                  <a:srgbClr val="A31515"/>
                </a:solidFill>
              </a:rPr>
              <a:t>\n</a:t>
            </a:r>
            <a:r>
              <a:rPr lang="en-US" altLang="zh-CN" sz="2800" dirty="0">
                <a:solidFill>
                  <a:srgbClr val="C41A16"/>
                </a:solidFill>
              </a:rPr>
              <a:t>"</a:t>
            </a:r>
            <a:r>
              <a:rPr lang="en-US" altLang="zh-CN" sz="2800" dirty="0"/>
              <a:t>, (</a:t>
            </a:r>
            <a:r>
              <a:rPr lang="en-US" altLang="zh-CN" sz="2800" dirty="0" err="1">
                <a:solidFill>
                  <a:srgbClr val="AA0D91"/>
                </a:solidFill>
              </a:rPr>
              <a:t>int</a:t>
            </a:r>
            <a:r>
              <a:rPr lang="en-US" altLang="zh-CN" sz="2800" dirty="0"/>
              <a:t>) which, </a:t>
            </a:r>
            <a:r>
              <a:rPr lang="en-US" altLang="zh-CN" sz="2800" dirty="0" err="1"/>
              <a:t>num</a:t>
            </a:r>
            <a:r>
              <a:rPr lang="en-US" altLang="zh-CN" sz="2800" dirty="0"/>
              <a:t>);</a:t>
            </a:r>
            <a:br>
              <a:rPr lang="en-US" altLang="zh-CN" sz="2800" dirty="0"/>
            </a:br>
            <a:r>
              <a:rPr lang="en-US" altLang="zh-CN" sz="2800" dirty="0"/>
              <a:t>       </a:t>
            </a:r>
            <a:r>
              <a:rPr lang="en-US" altLang="zh-CN" sz="2800" dirty="0" err="1"/>
              <a:t>currentThread</a:t>
            </a:r>
            <a:r>
              <a:rPr lang="en-US" altLang="zh-CN" sz="2800" dirty="0"/>
              <a:t>-&gt;Yield();</a:t>
            </a:r>
            <a:br>
              <a:rPr lang="en-US" altLang="zh-CN" sz="2800" dirty="0"/>
            </a:br>
            <a:r>
              <a:rPr lang="en-US" altLang="zh-CN" sz="2800" dirty="0"/>
              <a:t>   }</a:t>
            </a:r>
          </a:p>
          <a:p>
            <a:endParaRPr lang="en-US" altLang="zh-CN" sz="2800" dirty="0"/>
          </a:p>
          <a:p>
            <a:r>
              <a:rPr lang="zh-CN" altLang="en-US" sz="2800" dirty="0"/>
              <a:t>    首先回忆：</a:t>
            </a:r>
            <a:r>
              <a:rPr lang="en-US" altLang="zh-CN" sz="2800" dirty="0" err="1"/>
              <a:t>currentThread</a:t>
            </a:r>
            <a:endParaRPr lang="en-US" altLang="zh-CN" sz="2800" dirty="0"/>
          </a:p>
          <a:p>
            <a:r>
              <a:rPr lang="zh-CN" altLang="en-US" sz="2800" dirty="0"/>
              <a:t>    自然地，他是</a:t>
            </a:r>
            <a:r>
              <a:rPr lang="en-US" altLang="zh-CN" sz="2800" dirty="0"/>
              <a:t>Thread</a:t>
            </a:r>
            <a:r>
              <a:rPr lang="zh-CN" altLang="en-US" sz="2800" dirty="0"/>
              <a:t>类的一个对象</a:t>
            </a:r>
            <a:endParaRPr lang="en-US" altLang="zh-CN" sz="2800" dirty="0"/>
          </a:p>
          <a:p>
            <a:r>
              <a:rPr lang="zh-CN" altLang="en-US" sz="2800" dirty="0"/>
              <a:t>   （</a:t>
            </a:r>
            <a:r>
              <a:rPr lang="en-US" altLang="zh-CN" sz="2800" dirty="0"/>
              <a:t>instance</a:t>
            </a:r>
            <a:r>
              <a:rPr lang="zh-CN" altLang="en-US" sz="2800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8F8ACA5-9965-6D42-9C9D-1EA748956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89" y="358010"/>
            <a:ext cx="5452997" cy="58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3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C9C0E34-8DD9-8647-9A6C-329428EC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Yield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59F084A-06D0-8F4B-B781-A56B5FB5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2F2F687-8137-9D40-89C1-D0F60725CB3D}"/>
              </a:ext>
            </a:extLst>
          </p:cNvPr>
          <p:cNvSpPr/>
          <p:nvPr/>
        </p:nvSpPr>
        <p:spPr>
          <a:xfrm>
            <a:off x="5944053" y="1240004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void</a:t>
            </a:r>
            <a:br>
              <a:rPr lang="en-US" altLang="zh-CN" dirty="0">
                <a:solidFill>
                  <a:srgbClr val="AA0D91"/>
                </a:solidFill>
              </a:rPr>
            </a:br>
            <a:r>
              <a:rPr lang="en-US" altLang="zh-CN" dirty="0"/>
              <a:t>Thread::Yield ()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Thread *</a:t>
            </a:r>
            <a:r>
              <a:rPr lang="en-US" altLang="zh-CN" dirty="0" err="1"/>
              <a:t>nextThread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IntStatus</a:t>
            </a:r>
            <a:r>
              <a:rPr lang="en-US" altLang="zh-CN" dirty="0"/>
              <a:t> </a:t>
            </a:r>
            <a:r>
              <a:rPr lang="en-US" altLang="zh-CN" dirty="0" err="1"/>
              <a:t>oldLevel</a:t>
            </a:r>
            <a:r>
              <a:rPr lang="en-US" altLang="zh-CN" dirty="0"/>
              <a:t> =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IntOff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</a:t>
            </a:r>
            <a:br>
              <a:rPr lang="en-US" altLang="zh-CN" dirty="0"/>
            </a:br>
            <a:r>
              <a:rPr lang="en-US" altLang="zh-CN" dirty="0"/>
              <a:t>    ASSERT(</a:t>
            </a:r>
            <a:r>
              <a:rPr lang="en-US" altLang="zh-CN" dirty="0">
                <a:solidFill>
                  <a:srgbClr val="AA0D91"/>
                </a:solidFill>
              </a:rPr>
              <a:t>this </a:t>
            </a:r>
            <a:r>
              <a:rPr lang="en-US" altLang="zh-CN" dirty="0"/>
              <a:t>== </a:t>
            </a:r>
            <a:r>
              <a:rPr lang="en-US" altLang="zh-CN" dirty="0" err="1"/>
              <a:t>currentThread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</a:t>
            </a:r>
            <a:br>
              <a:rPr lang="en-US" altLang="zh-CN" dirty="0"/>
            </a:br>
            <a:r>
              <a:rPr lang="en-US" altLang="zh-CN" dirty="0"/>
              <a:t>    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"Yielding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 </a:t>
            </a:r>
            <a:r>
              <a:rPr lang="en-US" altLang="zh-CN" dirty="0" err="1"/>
              <a:t>getName</a:t>
            </a:r>
            <a:r>
              <a:rPr lang="en-US" altLang="zh-CN" dirty="0"/>
              <a:t>());</a:t>
            </a:r>
            <a:br>
              <a:rPr lang="en-US" altLang="zh-CN" dirty="0"/>
            </a:br>
            <a:r>
              <a:rPr lang="en-US" altLang="zh-CN" dirty="0"/>
              <a:t>    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nextThread</a:t>
            </a:r>
            <a:r>
              <a:rPr lang="en-US" altLang="zh-CN" dirty="0"/>
              <a:t> = scheduler-&gt;</a:t>
            </a:r>
            <a:r>
              <a:rPr lang="en-US" altLang="zh-CN" dirty="0" err="1"/>
              <a:t>FindNextToRun</a:t>
            </a:r>
            <a:r>
              <a:rPr lang="en-US" altLang="zh-CN" dirty="0"/>
              <a:t>();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AA0D91"/>
                </a:solidFill>
              </a:rPr>
              <a:t>if </a:t>
            </a:r>
            <a:r>
              <a:rPr lang="en-US" altLang="zh-CN" dirty="0"/>
              <a:t>(</a:t>
            </a:r>
            <a:r>
              <a:rPr lang="en-US" altLang="zh-CN" dirty="0" err="1"/>
              <a:t>nextThread</a:t>
            </a:r>
            <a:r>
              <a:rPr lang="en-US" altLang="zh-CN" dirty="0"/>
              <a:t> != NULL) {</a:t>
            </a:r>
            <a:br>
              <a:rPr lang="en-US" altLang="zh-CN" dirty="0"/>
            </a:br>
            <a:r>
              <a:rPr lang="en-US" altLang="zh-CN" dirty="0"/>
              <a:t>   scheduler-&gt;</a:t>
            </a:r>
            <a:r>
              <a:rPr lang="en-US" altLang="zh-CN" dirty="0" err="1"/>
              <a:t>ReadyToRun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AA0D91"/>
                </a:solidFill>
              </a:rPr>
              <a:t>this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scheduler-&gt;Run(</a:t>
            </a:r>
            <a:r>
              <a:rPr lang="en-US" altLang="zh-CN" dirty="0" err="1"/>
              <a:t>nextThread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(</a:t>
            </a:r>
            <a:r>
              <a:rPr lang="en-US" altLang="zh-CN" dirty="0">
                <a:solidFill>
                  <a:srgbClr val="AA0D91"/>
                </a:solidFill>
              </a:rPr>
              <a:t>void</a:t>
            </a:r>
            <a:r>
              <a:rPr lang="en-US" altLang="zh-CN" dirty="0"/>
              <a:t>)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oldLevel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B9452C2-779A-094B-AC83-B3FBA27641C6}"/>
              </a:ext>
            </a:extLst>
          </p:cNvPr>
          <p:cNvSpPr/>
          <p:nvPr/>
        </p:nvSpPr>
        <p:spPr>
          <a:xfrm>
            <a:off x="353786" y="1193837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关键就是</a:t>
            </a:r>
            <a:r>
              <a:rPr lang="en-US" altLang="zh-CN" dirty="0"/>
              <a:t>Yield</a:t>
            </a:r>
            <a:r>
              <a:rPr lang="zh-CN" altLang="en-US" dirty="0"/>
              <a:t>函数，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而且注意：</a:t>
            </a:r>
            <a:endParaRPr lang="en-US" altLang="zh-CN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这里肯定已经打印了相关信息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dirty="0"/>
              <a:t>并且</a:t>
            </a:r>
            <a:r>
              <a:rPr lang="en-US" altLang="zh-CN" dirty="0" err="1"/>
              <a:t>currentThead</a:t>
            </a:r>
            <a:r>
              <a:rPr lang="zh-CN" altLang="en-US" dirty="0"/>
              <a:t>指向的叫</a:t>
            </a:r>
            <a:r>
              <a:rPr lang="en-US" altLang="zh-CN" dirty="0"/>
              <a:t>main</a:t>
            </a:r>
            <a:r>
              <a:rPr lang="zh-CN" altLang="en-US" dirty="0"/>
              <a:t>的对象，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是进一步它调用了</a:t>
            </a:r>
            <a:r>
              <a:rPr lang="en-US" altLang="zh-CN" dirty="0"/>
              <a:t>Yield</a:t>
            </a:r>
            <a:r>
              <a:rPr lang="zh-CN" altLang="en-US" dirty="0"/>
              <a:t>函数。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粗略的讲：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首先关闭了中断。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然后进行断言检测。（我们马上介绍这个</a:t>
            </a:r>
            <a:r>
              <a:rPr lang="en-US" altLang="zh-CN" dirty="0"/>
              <a:t>ASSERT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找到下一个线程。</a:t>
            </a:r>
            <a:endParaRPr lang="en-US" altLang="zh-CN" dirty="0"/>
          </a:p>
          <a:p>
            <a:r>
              <a:rPr lang="zh-CN" altLang="en-US" dirty="0"/>
              <a:t>如果找到了，运行它（这么说 其实说简单了）。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如果没有，就当做啥也没发生！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zh-CN" altLang="en-US" dirty="0"/>
              <a:t>下面看一下细节。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93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AC35D02-7D35-DF49-AA6A-C7935969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ASSERT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F9FEB03-5ADB-194E-98CD-9AB21BCB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462F6E0-95CE-1E45-849B-4B7E35666910}"/>
              </a:ext>
            </a:extLst>
          </p:cNvPr>
          <p:cNvSpPr txBox="1"/>
          <p:nvPr/>
        </p:nvSpPr>
        <p:spPr>
          <a:xfrm>
            <a:off x="669924" y="1448972"/>
            <a:ext cx="78919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我们常见的是：</a:t>
            </a:r>
            <a:r>
              <a:rPr lang="en-US" altLang="zh-CN" dirty="0"/>
              <a:t>assert</a:t>
            </a:r>
          </a:p>
          <a:p>
            <a:r>
              <a:rPr lang="zh-CN" altLang="en-US" dirty="0"/>
              <a:t>它的功能是先计算表达式 </a:t>
            </a:r>
            <a:r>
              <a:rPr lang="en-US" altLang="zh-CN" dirty="0"/>
              <a:t>expression </a:t>
            </a:r>
            <a:r>
              <a:rPr lang="zh-CN" altLang="en-US" dirty="0"/>
              <a:t>，如果其值为假（即为</a:t>
            </a:r>
            <a:r>
              <a:rPr lang="en-US" altLang="zh-CN" dirty="0"/>
              <a:t>0</a:t>
            </a:r>
            <a:r>
              <a:rPr lang="zh-CN" altLang="en-US" dirty="0"/>
              <a:t>），</a:t>
            </a:r>
            <a:endParaRPr lang="en-US" altLang="zh-CN" dirty="0"/>
          </a:p>
          <a:p>
            <a:r>
              <a:rPr lang="zh-CN" altLang="en-US" dirty="0"/>
              <a:t>那么它先向</a:t>
            </a:r>
            <a:r>
              <a:rPr lang="en-US" altLang="zh-CN" dirty="0"/>
              <a:t>stderr</a:t>
            </a:r>
            <a:r>
              <a:rPr lang="zh-CN" altLang="en-US" dirty="0"/>
              <a:t>打印一条出错信息，然后通过调用 </a:t>
            </a:r>
            <a:r>
              <a:rPr lang="en-US" altLang="zh-CN" dirty="0"/>
              <a:t>abort </a:t>
            </a:r>
            <a:r>
              <a:rPr lang="zh-CN" altLang="en-US" dirty="0"/>
              <a:t>来终止程序运行。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02326E8-5EA1-7F4A-8DD2-27AE314FF071}"/>
              </a:ext>
            </a:extLst>
          </p:cNvPr>
          <p:cNvSpPr/>
          <p:nvPr/>
        </p:nvSpPr>
        <p:spPr>
          <a:xfrm>
            <a:off x="531054" y="2006934"/>
            <a:ext cx="940073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>
                <a:solidFill>
                  <a:srgbClr val="057400"/>
                </a:solidFill>
              </a:rPr>
              <a:t>//----------------------------------------------------------------------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// ASSERT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//      If condition is false,  print a message and dump core.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// Useful for documenting assumptions in the code.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//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// NOTE: needs to be a #define, to be able to print the </a:t>
            </a:r>
          </a:p>
          <a:p>
            <a:r>
              <a:rPr lang="en-US" altLang="zh-CN" dirty="0">
                <a:solidFill>
                  <a:srgbClr val="057400"/>
                </a:solidFill>
              </a:rPr>
              <a:t>location  where the error occurred.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//----------------------------------------------------------------------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#define </a:t>
            </a:r>
            <a:r>
              <a:rPr lang="en-US" altLang="zh-CN" dirty="0"/>
              <a:t>ASSERT(condition)                                                     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AA0D91"/>
                </a:solidFill>
              </a:rPr>
              <a:t>if </a:t>
            </a:r>
            <a:r>
              <a:rPr lang="en-US" altLang="zh-CN" dirty="0"/>
              <a:t>(!(condition)) {                                                       </a:t>
            </a:r>
            <a:br>
              <a:rPr lang="en-US" altLang="zh-CN" dirty="0"/>
            </a:br>
            <a:r>
              <a:rPr lang="en-US" altLang="zh-CN" dirty="0" err="1"/>
              <a:t>fprintf</a:t>
            </a:r>
            <a:r>
              <a:rPr lang="en-US" altLang="zh-CN" dirty="0"/>
              <a:t>(stderr, </a:t>
            </a:r>
            <a:r>
              <a:rPr lang="en-US" altLang="zh-CN" dirty="0">
                <a:solidFill>
                  <a:srgbClr val="C41A16"/>
                </a:solidFill>
              </a:rPr>
              <a:t>"Assertion failed: line %d, file \"%s\"\n"</a:t>
            </a:r>
            <a:r>
              <a:rPr lang="en-US" altLang="zh-CN" dirty="0"/>
              <a:t>,           </a:t>
            </a:r>
            <a:br>
              <a:rPr lang="en-US" altLang="zh-CN" dirty="0"/>
            </a:br>
            <a:r>
              <a:rPr lang="en-US" altLang="zh-CN" dirty="0"/>
              <a:t>                __LINE__, __FILE__);                                          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fflush</a:t>
            </a:r>
            <a:r>
              <a:rPr lang="en-US" altLang="zh-CN" dirty="0"/>
              <a:t>(stderr);                            </a:t>
            </a:r>
            <a:br>
              <a:rPr lang="en-US" altLang="zh-CN" dirty="0"/>
            </a:br>
            <a:r>
              <a:rPr lang="en-US" altLang="zh-CN" dirty="0"/>
              <a:t>        Abort();                                                              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#endif </a:t>
            </a:r>
            <a:r>
              <a:rPr lang="en-US" altLang="zh-CN" dirty="0"/>
              <a:t>UTILITY_H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63E4F97-A1C3-E040-9141-AC3607ECA9EC}"/>
              </a:ext>
            </a:extLst>
          </p:cNvPr>
          <p:cNvSpPr txBox="1"/>
          <p:nvPr/>
        </p:nvSpPr>
        <p:spPr>
          <a:xfrm>
            <a:off x="6850966" y="3712714"/>
            <a:ext cx="512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如果</a:t>
            </a:r>
            <a:r>
              <a:rPr kumimoji="1" lang="en-US" altLang="zh-CN" dirty="0">
                <a:solidFill>
                  <a:srgbClr val="C00000"/>
                </a:solidFill>
              </a:rPr>
              <a:t>condition</a:t>
            </a:r>
            <a:r>
              <a:rPr kumimoji="1" lang="zh-CN" altLang="en-US" dirty="0">
                <a:solidFill>
                  <a:srgbClr val="C00000"/>
                </a:solidFill>
              </a:rPr>
              <a:t>为</a:t>
            </a:r>
            <a:r>
              <a:rPr kumimoji="1" lang="en-US" altLang="zh-CN" dirty="0">
                <a:solidFill>
                  <a:srgbClr val="C00000"/>
                </a:solidFill>
              </a:rPr>
              <a:t>false</a:t>
            </a:r>
            <a:r>
              <a:rPr kumimoji="1" lang="zh-CN" altLang="en-US" dirty="0">
                <a:solidFill>
                  <a:srgbClr val="C00000"/>
                </a:solidFill>
              </a:rPr>
              <a:t>，则打印消息并转储核心。 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用于记录代码中的假设。（他也调用了</a:t>
            </a:r>
            <a:r>
              <a:rPr kumimoji="1" lang="en-US" altLang="zh-CN" dirty="0">
                <a:solidFill>
                  <a:srgbClr val="C00000"/>
                </a:solidFill>
              </a:rPr>
              <a:t>Abort</a:t>
            </a:r>
            <a:r>
              <a:rPr kumimoji="1" lang="zh-CN" altLang="en-US" dirty="0">
                <a:solidFill>
                  <a:srgbClr val="C0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9612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A214BA5-FD06-5A45-A56E-B923A216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nextThread</a:t>
            </a:r>
            <a:r>
              <a:rPr lang="en-US" altLang="zh-CN" dirty="0"/>
              <a:t> = scheduler-&gt;</a:t>
            </a:r>
            <a:r>
              <a:rPr lang="en-US" altLang="zh-CN" dirty="0" err="1"/>
              <a:t>FindNextToRun</a:t>
            </a:r>
            <a:r>
              <a:rPr lang="en-US" altLang="zh-CN" dirty="0"/>
              <a:t>();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95904C2-B2D9-3A48-B38A-15885DC6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B5E8069-099B-474E-8DCF-82D291F6BC1F}"/>
              </a:ext>
            </a:extLst>
          </p:cNvPr>
          <p:cNvSpPr/>
          <p:nvPr/>
        </p:nvSpPr>
        <p:spPr>
          <a:xfrm>
            <a:off x="1164445" y="168184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Thread *</a:t>
            </a:r>
            <a:br>
              <a:rPr lang="en-US" altLang="zh-CN" dirty="0"/>
            </a:br>
            <a:r>
              <a:rPr lang="en-US" altLang="zh-CN" dirty="0"/>
              <a:t>Scheduler::</a:t>
            </a:r>
            <a:r>
              <a:rPr lang="en-US" altLang="zh-CN" dirty="0" err="1"/>
              <a:t>FindNextToRun</a:t>
            </a:r>
            <a:r>
              <a:rPr lang="en-US" altLang="zh-CN" dirty="0"/>
              <a:t> ()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AA0D91"/>
                </a:solidFill>
              </a:rPr>
              <a:t>return </a:t>
            </a:r>
            <a:r>
              <a:rPr lang="en-US" altLang="zh-CN" dirty="0"/>
              <a:t>(Thread *)</a:t>
            </a:r>
            <a:r>
              <a:rPr lang="en-US" altLang="zh-CN" dirty="0" err="1"/>
              <a:t>readyList</a:t>
            </a:r>
            <a:r>
              <a:rPr lang="en-US" altLang="zh-CN" dirty="0"/>
              <a:t>-&gt;Remove();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91CFB6A-8B17-1A4A-986E-6CB9F45E6113}"/>
              </a:ext>
            </a:extLst>
          </p:cNvPr>
          <p:cNvSpPr txBox="1"/>
          <p:nvPr/>
        </p:nvSpPr>
        <p:spPr>
          <a:xfrm>
            <a:off x="1072079" y="36276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从就绪队列中取出一个！</a:t>
            </a:r>
          </a:p>
        </p:txBody>
      </p:sp>
    </p:spTree>
    <p:extLst>
      <p:ext uri="{BB962C8B-B14F-4D97-AF65-F5344CB8AC3E}">
        <p14:creationId xmlns:p14="http://schemas.microsoft.com/office/powerpoint/2010/main" val="30737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BBF560-FB70-7D4E-94EF-26CD4C1E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537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备注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/>
              <a:t>1.Thread</a:t>
            </a:r>
            <a:r>
              <a:rPr kumimoji="1" lang="zh-CN" altLang="en-US" dirty="0"/>
              <a:t>类</a:t>
            </a:r>
            <a:r>
              <a:rPr kumimoji="1" lang="en-US" altLang="zh-CN" dirty="0"/>
              <a:t>  </a:t>
            </a:r>
            <a:r>
              <a:rPr kumimoji="1" lang="zh-CN" altLang="en-US" dirty="0"/>
              <a:t>系列操作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/>
              <a:t>2.stackallocation</a:t>
            </a:r>
            <a:br>
              <a:rPr kumimoji="1" lang="en-US" altLang="zh-CN" dirty="0"/>
            </a:br>
            <a:r>
              <a:rPr kumimoji="1" lang="en-US" altLang="zh-CN" dirty="0"/>
              <a:t>3.switch</a:t>
            </a:r>
            <a:r>
              <a:rPr kumimoji="1" lang="zh-CN" altLang="en-US" dirty="0"/>
              <a:t> 汇编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028B499-257A-0146-A979-F0AC5BD8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5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2FB2826-CAF2-9547-869A-7FD906A1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继续！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4A8CB08-1CB8-324D-9E47-72B79757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30076B0-CF84-A940-8D00-0DA02002B85C}"/>
              </a:ext>
            </a:extLst>
          </p:cNvPr>
          <p:cNvSpPr/>
          <p:nvPr/>
        </p:nvSpPr>
        <p:spPr>
          <a:xfrm>
            <a:off x="451757" y="14409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solidFill>
                  <a:srgbClr val="AA0D91"/>
                </a:solidFill>
              </a:rPr>
              <a:t>if </a:t>
            </a:r>
            <a:r>
              <a:rPr lang="en-US" altLang="zh-CN" dirty="0"/>
              <a:t>(</a:t>
            </a:r>
            <a:r>
              <a:rPr lang="en-US" altLang="zh-CN" dirty="0" err="1"/>
              <a:t>nextThread</a:t>
            </a:r>
            <a:r>
              <a:rPr lang="en-US" altLang="zh-CN" dirty="0"/>
              <a:t> != NULL) {</a:t>
            </a:r>
            <a:br>
              <a:rPr lang="en-US" altLang="zh-CN" dirty="0"/>
            </a:br>
            <a:r>
              <a:rPr lang="en-US" altLang="zh-CN" dirty="0"/>
              <a:t>   scheduler-&gt;</a:t>
            </a:r>
            <a:r>
              <a:rPr lang="en-US" altLang="zh-CN" dirty="0" err="1"/>
              <a:t>ReadyToRun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AA0D91"/>
                </a:solidFill>
              </a:rPr>
              <a:t>this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scheduler-&gt;Run(</a:t>
            </a:r>
            <a:r>
              <a:rPr lang="en-US" altLang="zh-CN" dirty="0" err="1"/>
              <a:t>nextThread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4800414-50E8-E34C-9848-262B9EDF67BF}"/>
              </a:ext>
            </a:extLst>
          </p:cNvPr>
          <p:cNvSpPr txBox="1"/>
          <p:nvPr/>
        </p:nvSpPr>
        <p:spPr>
          <a:xfrm>
            <a:off x="451757" y="2641237"/>
            <a:ext cx="42883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如果在就绪队列中确实找到了一个。</a:t>
            </a:r>
            <a:endParaRPr kumimoji="1" lang="en-US" altLang="zh-CN" sz="2000" dirty="0"/>
          </a:p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先把自己放入就绪队列</a:t>
            </a:r>
            <a:endParaRPr kumimoji="1" lang="en-US" altLang="zh-CN" sz="2000" dirty="0"/>
          </a:p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然后：</a:t>
            </a:r>
            <a:endParaRPr kumimoji="1" lang="en-US" altLang="zh-CN" sz="2000" dirty="0"/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scheduler-&gt;Run(</a:t>
            </a:r>
            <a:r>
              <a:rPr lang="en-US" altLang="zh-CN" sz="2000" dirty="0" err="1"/>
              <a:t>nextThread</a:t>
            </a:r>
            <a:r>
              <a:rPr lang="en-US" altLang="zh-CN" sz="2000" dirty="0"/>
              <a:t>);</a:t>
            </a:r>
            <a:br>
              <a:rPr lang="en-US" altLang="zh-CN" sz="2000" dirty="0"/>
            </a:br>
            <a:endParaRPr kumimoji="1"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E18BAEDF-F2D5-384F-A643-2AD80190F266}"/>
              </a:ext>
            </a:extLst>
          </p:cNvPr>
          <p:cNvSpPr txBox="1"/>
          <p:nvPr/>
        </p:nvSpPr>
        <p:spPr>
          <a:xfrm>
            <a:off x="4680901" y="1370013"/>
            <a:ext cx="62376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RUN</a:t>
            </a:r>
            <a:r>
              <a:rPr kumimoji="1" lang="zh-CN" altLang="en-US" dirty="0"/>
              <a:t>函数的功能：</a:t>
            </a:r>
            <a:endParaRPr kumimoji="1" lang="en-US" altLang="zh-CN" dirty="0"/>
          </a:p>
          <a:p>
            <a:r>
              <a:rPr kumimoji="1" lang="zh-CN" altLang="en-US" dirty="0"/>
              <a:t> 将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分配给</a:t>
            </a:r>
            <a:r>
              <a:rPr kumimoji="1" lang="en-US" altLang="zh-CN" dirty="0" err="1"/>
              <a:t>nextThread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 保存旧线程的状态，并通过调用机器相关的上下文切换</a:t>
            </a:r>
            <a:endParaRPr kumimoji="1" lang="en-US" altLang="zh-CN" dirty="0"/>
          </a:p>
          <a:p>
            <a:r>
              <a:rPr kumimoji="1" lang="zh-CN" altLang="en-US" dirty="0"/>
              <a:t> 例程</a:t>
            </a:r>
            <a:r>
              <a:rPr kumimoji="1" lang="en-US" altLang="zh-CN" dirty="0">
                <a:solidFill>
                  <a:srgbClr val="C00000"/>
                </a:solidFill>
              </a:rPr>
              <a:t>SWITCH</a:t>
            </a:r>
            <a:r>
              <a:rPr kumimoji="1" lang="zh-CN" altLang="en-US" dirty="0">
                <a:solidFill>
                  <a:srgbClr val="C00000"/>
                </a:solidFill>
              </a:rPr>
              <a:t>（一想起就有点头疼）</a:t>
            </a:r>
            <a:r>
              <a:rPr kumimoji="1" lang="zh-CN" altLang="en-US" dirty="0"/>
              <a:t>来加载新线程的状态。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如果找不到咋办？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相当于关中断期间啥都没干。继续执行原来的程序。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BC34EA1-5341-4B4B-BA03-AEA2BF0F93FC}"/>
              </a:ext>
            </a:extLst>
          </p:cNvPr>
          <p:cNvSpPr/>
          <p:nvPr/>
        </p:nvSpPr>
        <p:spPr>
          <a:xfrm>
            <a:off x="4680901" y="911639"/>
            <a:ext cx="8374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/>
              <a:t>Run(Thread* </a:t>
            </a:r>
            <a:r>
              <a:rPr lang="en-US" altLang="zh-CN" dirty="0" err="1"/>
              <a:t>nextThread</a:t>
            </a:r>
            <a:r>
              <a:rPr lang="en-US" altLang="zh-CN" dirty="0"/>
              <a:t>);   </a:t>
            </a:r>
            <a:r>
              <a:rPr lang="en-US" altLang="zh-CN" dirty="0">
                <a:solidFill>
                  <a:srgbClr val="057400"/>
                </a:solidFill>
              </a:rPr>
              <a:t>// Cause </a:t>
            </a:r>
            <a:r>
              <a:rPr lang="en-US" altLang="zh-CN" dirty="0" err="1">
                <a:solidFill>
                  <a:srgbClr val="057400"/>
                </a:solidFill>
              </a:rPr>
              <a:t>nextThread</a:t>
            </a:r>
            <a:r>
              <a:rPr lang="en-US" altLang="zh-CN" dirty="0">
                <a:solidFill>
                  <a:srgbClr val="057400"/>
                </a:solidFill>
              </a:rPr>
              <a:t> to start running</a:t>
            </a:r>
            <a:br>
              <a:rPr lang="en-US" altLang="zh-CN" dirty="0">
                <a:solidFill>
                  <a:srgbClr val="057400"/>
                </a:solidFill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56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E0B4333-94FB-1845-BD9D-97F77C792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Run()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2C1285B-1BFC-F14F-9F74-A8B32038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90A5182-0244-094E-A09C-6AB764B797F4}"/>
              </a:ext>
            </a:extLst>
          </p:cNvPr>
          <p:cNvSpPr/>
          <p:nvPr/>
        </p:nvSpPr>
        <p:spPr>
          <a:xfrm>
            <a:off x="7017543" y="14517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这里没什么好说的。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FE29FD3-090A-8541-BCB3-078D1EEE77F5}"/>
              </a:ext>
            </a:extLst>
          </p:cNvPr>
          <p:cNvSpPr/>
          <p:nvPr/>
        </p:nvSpPr>
        <p:spPr>
          <a:xfrm>
            <a:off x="543315" y="1028700"/>
            <a:ext cx="111188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void</a:t>
            </a:r>
            <a:br>
              <a:rPr lang="en-US" altLang="zh-CN" dirty="0">
                <a:solidFill>
                  <a:srgbClr val="AA0D91"/>
                </a:solidFill>
              </a:rPr>
            </a:br>
            <a:r>
              <a:rPr lang="en-US" altLang="zh-CN" dirty="0"/>
              <a:t>Scheduler::Run (Thread *</a:t>
            </a:r>
            <a:r>
              <a:rPr lang="en-US" altLang="zh-CN" dirty="0" err="1"/>
              <a:t>nextThread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Thread *</a:t>
            </a:r>
            <a:r>
              <a:rPr lang="en-US" altLang="zh-CN" dirty="0" err="1"/>
              <a:t>oldThread</a:t>
            </a:r>
            <a:r>
              <a:rPr lang="en-US" altLang="zh-CN" dirty="0"/>
              <a:t> = </a:t>
            </a:r>
            <a:r>
              <a:rPr lang="en-US" altLang="zh-CN" dirty="0" err="1"/>
              <a:t>currentThread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#ifdef </a:t>
            </a:r>
            <a:r>
              <a:rPr lang="en-US" altLang="zh-CN" dirty="0"/>
              <a:t>USER_PROGRAM          </a:t>
            </a:r>
            <a:r>
              <a:rPr lang="en-US" altLang="zh-CN" dirty="0">
                <a:solidFill>
                  <a:srgbClr val="057400"/>
                </a:solidFill>
              </a:rPr>
              <a:t>// ignore until running user programs 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>
                <a:solidFill>
                  <a:srgbClr val="AA0D91"/>
                </a:solidFill>
              </a:rPr>
              <a:t>if </a:t>
            </a:r>
            <a:r>
              <a:rPr lang="en-US" altLang="zh-CN" dirty="0"/>
              <a:t>(</a:t>
            </a:r>
            <a:r>
              <a:rPr lang="en-US" altLang="zh-CN" dirty="0" err="1"/>
              <a:t>currentThread</a:t>
            </a:r>
            <a:r>
              <a:rPr lang="en-US" altLang="zh-CN" dirty="0"/>
              <a:t>-&gt;space != NULL) {    </a:t>
            </a:r>
            <a:r>
              <a:rPr lang="en-US" altLang="zh-CN" dirty="0">
                <a:solidFill>
                  <a:srgbClr val="057400"/>
                </a:solidFill>
              </a:rPr>
              <a:t>// if this thread is a user program,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    </a:t>
            </a:r>
            <a:r>
              <a:rPr lang="en-US" altLang="zh-CN" dirty="0" err="1"/>
              <a:t>currentThread</a:t>
            </a:r>
            <a:r>
              <a:rPr lang="en-US" altLang="zh-CN" dirty="0"/>
              <a:t>-&gt;</a:t>
            </a:r>
            <a:r>
              <a:rPr lang="en-US" altLang="zh-CN" dirty="0" err="1"/>
              <a:t>SaveUserState</a:t>
            </a:r>
            <a:r>
              <a:rPr lang="en-US" altLang="zh-CN" dirty="0"/>
              <a:t>(); </a:t>
            </a:r>
            <a:r>
              <a:rPr lang="en-US" altLang="zh-CN" dirty="0">
                <a:solidFill>
                  <a:srgbClr val="057400"/>
                </a:solidFill>
              </a:rPr>
              <a:t>// save the user‘s CPU registers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</a:t>
            </a:r>
            <a:r>
              <a:rPr lang="zh-CN" altLang="en-US" dirty="0">
                <a:solidFill>
                  <a:srgbClr val="057400"/>
                </a:solidFill>
              </a:rPr>
              <a:t>     </a:t>
            </a:r>
            <a:r>
              <a:rPr lang="en-US" altLang="zh-CN" dirty="0" err="1"/>
              <a:t>currentThread</a:t>
            </a:r>
            <a:r>
              <a:rPr lang="en-US" altLang="zh-CN" dirty="0"/>
              <a:t>-&gt;space-&gt;</a:t>
            </a:r>
            <a:r>
              <a:rPr lang="en-US" altLang="zh-CN" dirty="0" err="1"/>
              <a:t>SaveState</a:t>
            </a:r>
            <a:r>
              <a:rPr lang="en-US" altLang="zh-CN" dirty="0"/>
              <a:t>();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#endif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>
                <a:solidFill>
                  <a:srgbClr val="643820"/>
                </a:solidFill>
              </a:rPr>
              <a:t>    </a:t>
            </a:r>
            <a:r>
              <a:rPr lang="en-US" altLang="zh-CN" dirty="0" err="1"/>
              <a:t>oldThread</a:t>
            </a:r>
            <a:r>
              <a:rPr lang="en-US" altLang="zh-CN" dirty="0"/>
              <a:t>-&gt;</a:t>
            </a:r>
            <a:r>
              <a:rPr lang="en-US" altLang="zh-CN" dirty="0" err="1"/>
              <a:t>CheckOverflow</a:t>
            </a:r>
            <a:r>
              <a:rPr lang="en-US" altLang="zh-CN" dirty="0"/>
              <a:t>();           </a:t>
            </a:r>
            <a:r>
              <a:rPr lang="en-US" altLang="zh-CN" dirty="0">
                <a:solidFill>
                  <a:srgbClr val="057400"/>
                </a:solidFill>
              </a:rPr>
              <a:t>// check if the old thread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               // had an undetected stack overflow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 err="1"/>
              <a:t>currentThread</a:t>
            </a:r>
            <a:r>
              <a:rPr lang="en-US" altLang="zh-CN" dirty="0"/>
              <a:t> = </a:t>
            </a:r>
            <a:r>
              <a:rPr lang="en-US" altLang="zh-CN" dirty="0" err="1"/>
              <a:t>nextThread</a:t>
            </a:r>
            <a:r>
              <a:rPr lang="en-US" altLang="zh-CN" dirty="0"/>
              <a:t>;  </a:t>
            </a:r>
            <a:r>
              <a:rPr lang="en-US" altLang="zh-CN" dirty="0">
                <a:solidFill>
                  <a:srgbClr val="057400"/>
                </a:solidFill>
              </a:rPr>
              <a:t>// switch to the next thread</a:t>
            </a:r>
            <a:r>
              <a:rPr lang="zh-CN" altLang="en-US" dirty="0">
                <a:solidFill>
                  <a:srgbClr val="057400"/>
                </a:solidFill>
              </a:rPr>
              <a:t>（注意当前的</a:t>
            </a:r>
            <a:r>
              <a:rPr lang="en-US" altLang="zh-CN" dirty="0" err="1">
                <a:solidFill>
                  <a:srgbClr val="057400"/>
                </a:solidFill>
              </a:rPr>
              <a:t>currentThread</a:t>
            </a:r>
            <a:r>
              <a:rPr lang="zh-CN" altLang="en-US" dirty="0">
                <a:solidFill>
                  <a:srgbClr val="057400"/>
                </a:solidFill>
              </a:rPr>
              <a:t>依然是之前的那个）</a:t>
            </a:r>
            <a:r>
              <a:rPr lang="en-US" altLang="zh-CN" dirty="0">
                <a:solidFill>
                  <a:srgbClr val="057400"/>
                </a:solidFill>
              </a:rPr>
              <a:t/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 err="1"/>
              <a:t>currentThread</a:t>
            </a:r>
            <a:r>
              <a:rPr lang="en-US" altLang="zh-CN" dirty="0"/>
              <a:t>-&gt;</a:t>
            </a:r>
            <a:r>
              <a:rPr lang="en-US" altLang="zh-CN" dirty="0" err="1"/>
              <a:t>setStatus</a:t>
            </a:r>
            <a:r>
              <a:rPr lang="en-US" altLang="zh-CN" dirty="0"/>
              <a:t>(RUNNING);      </a:t>
            </a:r>
            <a:r>
              <a:rPr lang="en-US" altLang="zh-CN" dirty="0">
                <a:solidFill>
                  <a:srgbClr val="057400"/>
                </a:solidFill>
              </a:rPr>
              <a:t>// </a:t>
            </a:r>
            <a:r>
              <a:rPr lang="en-US" altLang="zh-CN" dirty="0" err="1">
                <a:solidFill>
                  <a:srgbClr val="057400"/>
                </a:solidFill>
              </a:rPr>
              <a:t>nextThread</a:t>
            </a:r>
            <a:r>
              <a:rPr lang="en-US" altLang="zh-CN" dirty="0">
                <a:solidFill>
                  <a:srgbClr val="057400"/>
                </a:solidFill>
              </a:rPr>
              <a:t> is now running</a:t>
            </a:r>
            <a:br>
              <a:rPr lang="en-US" altLang="zh-CN" dirty="0">
                <a:solidFill>
                  <a:srgbClr val="057400"/>
                </a:solidFill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93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E4479B-0E80-CA42-8F4B-96D6E87B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Run()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38299F1-7C6E-8340-AD78-15A8C2F3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DA316C0-D16C-7B4C-ACB9-17362D7EE2C8}"/>
              </a:ext>
            </a:extLst>
          </p:cNvPr>
          <p:cNvSpPr/>
          <p:nvPr/>
        </p:nvSpPr>
        <p:spPr>
          <a:xfrm>
            <a:off x="326011" y="1092914"/>
            <a:ext cx="97395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57400"/>
                </a:solidFill>
              </a:rPr>
              <a:t> </a:t>
            </a:r>
            <a:r>
              <a:rPr lang="en-US" altLang="zh-CN" dirty="0"/>
              <a:t>DEBUG(</a:t>
            </a:r>
            <a:r>
              <a:rPr lang="en-US" altLang="zh-CN" dirty="0">
                <a:solidFill>
                  <a:srgbClr val="C41A16"/>
                </a:solidFill>
              </a:rPr>
              <a:t>'t'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41A16"/>
                </a:solidFill>
              </a:rPr>
              <a:t>"Switching from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 to thread </a:t>
            </a:r>
            <a:r>
              <a:rPr lang="en-US" altLang="zh-CN" dirty="0">
                <a:solidFill>
                  <a:srgbClr val="A31515"/>
                </a:solidFill>
              </a:rPr>
              <a:t>\"</a:t>
            </a:r>
            <a:r>
              <a:rPr lang="en-US" altLang="zh-CN" dirty="0">
                <a:solidFill>
                  <a:srgbClr val="C41A16"/>
                </a:solidFill>
              </a:rPr>
              <a:t>%s</a:t>
            </a:r>
            <a:r>
              <a:rPr lang="en-US" altLang="zh-CN" dirty="0">
                <a:solidFill>
                  <a:srgbClr val="A31515"/>
                </a:solidFill>
              </a:rPr>
              <a:t>\"\n</a:t>
            </a:r>
            <a:r>
              <a:rPr lang="en-US" altLang="zh-CN" dirty="0">
                <a:solidFill>
                  <a:srgbClr val="C41A16"/>
                </a:solidFill>
              </a:rPr>
              <a:t>"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     </a:t>
            </a:r>
            <a:r>
              <a:rPr lang="en-US" altLang="zh-CN" dirty="0" err="1"/>
              <a:t>oldThread</a:t>
            </a:r>
            <a:r>
              <a:rPr lang="en-US" altLang="zh-CN" dirty="0"/>
              <a:t>-&gt;</a:t>
            </a:r>
            <a:r>
              <a:rPr lang="en-US" altLang="zh-CN" dirty="0" err="1"/>
              <a:t>getName</a:t>
            </a:r>
            <a:r>
              <a:rPr lang="en-US" altLang="zh-CN" dirty="0"/>
              <a:t>(), </a:t>
            </a:r>
            <a:r>
              <a:rPr lang="en-US" altLang="zh-CN" dirty="0" err="1"/>
              <a:t>nextThread</a:t>
            </a:r>
            <a:r>
              <a:rPr lang="en-US" altLang="zh-CN" dirty="0"/>
              <a:t>-&gt;</a:t>
            </a:r>
            <a:r>
              <a:rPr lang="en-US" altLang="zh-CN" dirty="0" err="1"/>
              <a:t>getName</a:t>
            </a:r>
            <a:r>
              <a:rPr lang="en-US" altLang="zh-CN" dirty="0"/>
              <a:t>());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057400"/>
                </a:solidFill>
              </a:rPr>
              <a:t/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sz="2800" dirty="0">
                <a:solidFill>
                  <a:srgbClr val="C00000"/>
                </a:solidFill>
              </a:rPr>
              <a:t>    SWITCH(</a:t>
            </a:r>
            <a:r>
              <a:rPr lang="en-US" altLang="zh-CN" sz="2800" dirty="0" err="1">
                <a:solidFill>
                  <a:srgbClr val="C00000"/>
                </a:solidFill>
              </a:rPr>
              <a:t>oldThread</a:t>
            </a:r>
            <a:r>
              <a:rPr lang="en-US" altLang="zh-CN" sz="2800" dirty="0">
                <a:solidFill>
                  <a:srgbClr val="C00000"/>
                </a:solidFill>
              </a:rPr>
              <a:t>, </a:t>
            </a:r>
            <a:r>
              <a:rPr lang="en-US" altLang="zh-CN" sz="2800" dirty="0" err="1">
                <a:solidFill>
                  <a:srgbClr val="C00000"/>
                </a:solidFill>
              </a:rPr>
              <a:t>nextThread</a:t>
            </a:r>
            <a:r>
              <a:rPr lang="en-US" altLang="zh-CN" sz="2800" dirty="0">
                <a:solidFill>
                  <a:srgbClr val="C00000"/>
                </a:solidFill>
              </a:rPr>
              <a:t>);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057400"/>
                </a:solidFill>
              </a:rPr>
              <a:t>// If the old thread gave up the processor because it was finishing,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// we need to delete its carcass.  Note we cannot delete the thread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// before now (for example, in Thread::Finish()), because up to this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// point, we were still running on the old thread's stack!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>
                <a:solidFill>
                  <a:srgbClr val="AA0D91"/>
                </a:solidFill>
              </a:rPr>
              <a:t>if </a:t>
            </a:r>
            <a:r>
              <a:rPr lang="en-US" altLang="zh-CN" dirty="0"/>
              <a:t>(</a:t>
            </a:r>
            <a:r>
              <a:rPr lang="en-US" altLang="zh-CN" dirty="0" err="1"/>
              <a:t>threadToBeDestroyed</a:t>
            </a:r>
            <a:r>
              <a:rPr lang="en-US" altLang="zh-CN" dirty="0"/>
              <a:t> != NULL)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solidFill>
                  <a:srgbClr val="AA0D91"/>
                </a:solidFill>
              </a:rPr>
              <a:t>delete </a:t>
            </a:r>
            <a:r>
              <a:rPr lang="en-US" altLang="zh-CN" dirty="0" err="1"/>
              <a:t>threadToBeDestroyed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threadToBeDestroyed</a:t>
            </a:r>
            <a:r>
              <a:rPr lang="en-US" altLang="zh-CN" dirty="0"/>
              <a:t> = NULL;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#ifdef </a:t>
            </a:r>
            <a:r>
              <a:rPr lang="en-US" altLang="zh-CN" dirty="0"/>
              <a:t>USER_PROGRAM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AA0D91"/>
                </a:solidFill>
              </a:rPr>
              <a:t>if </a:t>
            </a:r>
            <a:r>
              <a:rPr lang="en-US" altLang="zh-CN" dirty="0"/>
              <a:t>(</a:t>
            </a:r>
            <a:r>
              <a:rPr lang="en-US" altLang="zh-CN" dirty="0" err="1"/>
              <a:t>currentThread</a:t>
            </a:r>
            <a:r>
              <a:rPr lang="en-US" altLang="zh-CN" dirty="0"/>
              <a:t>-&gt;space != NULL) {       </a:t>
            </a:r>
            <a:r>
              <a:rPr lang="en-US" altLang="zh-CN" dirty="0">
                <a:solidFill>
                  <a:srgbClr val="057400"/>
                </a:solidFill>
              </a:rPr>
              <a:t>// if there is an address space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    </a:t>
            </a:r>
            <a:r>
              <a:rPr lang="en-US" altLang="zh-CN" dirty="0" err="1"/>
              <a:t>currentThread</a:t>
            </a:r>
            <a:r>
              <a:rPr lang="en-US" altLang="zh-CN" dirty="0"/>
              <a:t>-&gt;</a:t>
            </a:r>
            <a:r>
              <a:rPr lang="en-US" altLang="zh-CN" dirty="0" err="1"/>
              <a:t>RestoreUserState</a:t>
            </a:r>
            <a:r>
              <a:rPr lang="en-US" altLang="zh-CN" dirty="0"/>
              <a:t>();     </a:t>
            </a:r>
            <a:r>
              <a:rPr lang="en-US" altLang="zh-CN" dirty="0">
                <a:solidFill>
                  <a:srgbClr val="057400"/>
                </a:solidFill>
              </a:rPr>
              <a:t>// to restore, do it.</a:t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</a:t>
            </a:r>
            <a:r>
              <a:rPr lang="en-US" altLang="zh-CN" dirty="0" err="1"/>
              <a:t>currentThread</a:t>
            </a:r>
            <a:r>
              <a:rPr lang="en-US" altLang="zh-CN" dirty="0"/>
              <a:t>-&gt;space-&gt;</a:t>
            </a:r>
            <a:r>
              <a:rPr lang="en-US" altLang="zh-CN" dirty="0" err="1"/>
              <a:t>RestoreState</a:t>
            </a:r>
            <a:r>
              <a:rPr lang="en-US" altLang="zh-CN" dirty="0"/>
              <a:t>();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>
                <a:solidFill>
                  <a:srgbClr val="643820"/>
                </a:solidFill>
              </a:rPr>
              <a:t>#endif</a:t>
            </a:r>
            <a:br>
              <a:rPr lang="en-US" altLang="zh-CN" dirty="0">
                <a:solidFill>
                  <a:srgbClr val="643820"/>
                </a:solidFill>
              </a:rPr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BB7B3EB-4682-0E4B-B346-9A4B103B47C4}"/>
              </a:ext>
            </a:extLst>
          </p:cNvPr>
          <p:cNvSpPr/>
          <p:nvPr/>
        </p:nvSpPr>
        <p:spPr>
          <a:xfrm>
            <a:off x="7887286" y="354097"/>
            <a:ext cx="3352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SWITCH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，这个函数实现了两个线程的切换，主要是保存的各种函数指针和参数的上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和下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，这些是我们保存之前对象和运行另一个对象所必须要知道的信息，在这个具体的例子中，就是保存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main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的信息并调出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forked thread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的要函数指针和参数，这样在接下来就会打印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thread1.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而同时又会调用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Yield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函数。</a:t>
            </a:r>
          </a:p>
        </p:txBody>
      </p:sp>
    </p:spTree>
    <p:extLst>
      <p:ext uri="{BB962C8B-B14F-4D97-AF65-F5344CB8AC3E}">
        <p14:creationId xmlns:p14="http://schemas.microsoft.com/office/powerpoint/2010/main" val="29830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xmlns="" id="{FA0866E8-F4F3-F54A-91BF-B8F36EBC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1.4 Click to edit Master title style</a:t>
            </a:r>
            <a:endParaRPr lang="zh-CN" altLang="en-US" dirty="0"/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xmlns="" id="{528620D7-A480-124A-9C01-F8597A71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5262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18" name="5421325e-66d4-4ffe-9309-b6aea6215e7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863426DA-2DAD-064E-B03C-AF880F25890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"/>
            <a:ext cx="12192000" cy="6025171"/>
            <a:chOff x="0" y="0"/>
            <a:chExt cx="12192000" cy="6025171"/>
          </a:xfrm>
        </p:grpSpPr>
        <p:sp>
          <p:nvSpPr>
            <p:cNvPr id="19" name="îṧ1iḋê">
              <a:extLst>
                <a:ext uri="{FF2B5EF4-FFF2-40B4-BE49-F238E27FC236}">
                  <a16:creationId xmlns:a16="http://schemas.microsoft.com/office/drawing/2014/main" xmlns="" id="{38063A41-4F83-3A41-8152-06BB5F50179B}"/>
                </a:ext>
              </a:extLst>
            </p:cNvPr>
            <p:cNvSpPr/>
            <p:nvPr/>
          </p:nvSpPr>
          <p:spPr>
            <a:xfrm>
              <a:off x="0" y="0"/>
              <a:ext cx="12192000" cy="415904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zh-CN" altLang="en-US"/>
            </a:p>
          </p:txBody>
        </p:sp>
        <p:sp>
          <p:nvSpPr>
            <p:cNvPr id="20" name="ïsľiḋè">
              <a:extLst>
                <a:ext uri="{FF2B5EF4-FFF2-40B4-BE49-F238E27FC236}">
                  <a16:creationId xmlns:a16="http://schemas.microsoft.com/office/drawing/2014/main" xmlns="" id="{CF31FE38-AA89-7E46-890C-78BD1C9045C7}"/>
                </a:ext>
              </a:extLst>
            </p:cNvPr>
            <p:cNvSpPr/>
            <p:nvPr/>
          </p:nvSpPr>
          <p:spPr>
            <a:xfrm>
              <a:off x="291588" y="1054965"/>
              <a:ext cx="11608824" cy="4970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63500" dir="39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500" b="1" spc="300" dirty="0">
                  <a:solidFill>
                    <a:srgbClr val="0070C0"/>
                  </a:solidFill>
                </a:rPr>
                <a:t>思考</a:t>
              </a:r>
            </a:p>
          </p:txBody>
        </p:sp>
        <p:grpSp>
          <p:nvGrpSpPr>
            <p:cNvPr id="21" name="iSļíḍe">
              <a:extLst>
                <a:ext uri="{FF2B5EF4-FFF2-40B4-BE49-F238E27FC236}">
                  <a16:creationId xmlns:a16="http://schemas.microsoft.com/office/drawing/2014/main" xmlns="" id="{7B8C3DE8-A41F-AB4D-9F57-A99F078DA3B5}"/>
                </a:ext>
              </a:extLst>
            </p:cNvPr>
            <p:cNvGrpSpPr/>
            <p:nvPr/>
          </p:nvGrpSpPr>
          <p:grpSpPr>
            <a:xfrm>
              <a:off x="6843524" y="4296457"/>
              <a:ext cx="4634832" cy="1512168"/>
              <a:chOff x="1941336" y="3219803"/>
              <a:chExt cx="5378800" cy="1512168"/>
            </a:xfrm>
          </p:grpSpPr>
          <p:sp>
            <p:nvSpPr>
              <p:cNvPr id="23" name="íṡļîḋe">
                <a:extLst>
                  <a:ext uri="{FF2B5EF4-FFF2-40B4-BE49-F238E27FC236}">
                    <a16:creationId xmlns:a16="http://schemas.microsoft.com/office/drawing/2014/main" xmlns="" id="{B984A238-597B-CE48-824E-F2C8F9CBE177}"/>
                  </a:ext>
                </a:extLst>
              </p:cNvPr>
              <p:cNvSpPr txBox="1"/>
              <p:nvPr/>
            </p:nvSpPr>
            <p:spPr>
              <a:xfrm>
                <a:off x="1941336" y="3615410"/>
                <a:ext cx="5378800" cy="11165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000" dirty="0"/>
              </a:p>
            </p:txBody>
          </p:sp>
          <p:sp>
            <p:nvSpPr>
              <p:cNvPr id="24" name="ïṩľíḑe">
                <a:extLst>
                  <a:ext uri="{FF2B5EF4-FFF2-40B4-BE49-F238E27FC236}">
                    <a16:creationId xmlns:a16="http://schemas.microsoft.com/office/drawing/2014/main" xmlns="" id="{6B6B7730-2AFE-3E48-97D7-1A91E4B0C208}"/>
                  </a:ext>
                </a:extLst>
              </p:cNvPr>
              <p:cNvSpPr txBox="1"/>
              <p:nvPr/>
            </p:nvSpPr>
            <p:spPr>
              <a:xfrm>
                <a:off x="1941336" y="3219803"/>
                <a:ext cx="537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6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2" name="ï$ḻïḓé">
              <a:extLst>
                <a:ext uri="{FF2B5EF4-FFF2-40B4-BE49-F238E27FC236}">
                  <a16:creationId xmlns:a16="http://schemas.microsoft.com/office/drawing/2014/main" xmlns="" id="{3C88390C-182E-A446-8C20-448AF78AB22C}"/>
                </a:ext>
              </a:extLst>
            </p:cNvPr>
            <p:cNvSpPr txBox="1"/>
            <p:nvPr/>
          </p:nvSpPr>
          <p:spPr>
            <a:xfrm>
              <a:off x="416706" y="307358"/>
              <a:ext cx="5664863" cy="190975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/>
                <a:t>Threads</a:t>
              </a:r>
              <a:r>
                <a:rPr lang="en-US" altLang="zh-CN" sz="1600" b="1" dirty="0"/>
                <a:t>/</a:t>
              </a:r>
              <a:r>
                <a:rPr lang="en-US" altLang="zh-CN" sz="1600" b="1" dirty="0" err="1"/>
                <a:t>thread</a:t>
              </a:r>
              <a:r>
                <a:rPr lang="en-US" sz="1600" b="1" dirty="0" err="1"/>
                <a:t>.cc</a:t>
              </a:r>
              <a:endParaRPr lang="en-US" sz="1600" b="1" dirty="0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95FFBBB0-7F94-794E-9CE3-CFCE1EC0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85" y="1586280"/>
            <a:ext cx="8182708" cy="431640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0FD7F33C-9FC3-2548-991A-4504A8C07127}"/>
              </a:ext>
            </a:extLst>
          </p:cNvPr>
          <p:cNvSpPr/>
          <p:nvPr/>
        </p:nvSpPr>
        <p:spPr>
          <a:xfrm>
            <a:off x="8742142" y="2032452"/>
            <a:ext cx="318548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思考为什么会出来这个结果？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如何改进？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7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EBD7E91-CF63-FA40-9586-8570FCBB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寄存器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32E9EC8-BBBD-7B41-9388-AD294444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BA1D8C5-AF54-C14F-BD6C-8687E114D83E}"/>
              </a:ext>
            </a:extLst>
          </p:cNvPr>
          <p:cNvSpPr txBox="1"/>
          <p:nvPr/>
        </p:nvSpPr>
        <p:spPr>
          <a:xfrm>
            <a:off x="414338" y="1528763"/>
            <a:ext cx="1187190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eax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ebx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ecx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edx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esi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edi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ebp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esp</a:t>
            </a:r>
            <a:r>
              <a:rPr kumimoji="1" lang="zh-CN" altLang="en-US" dirty="0"/>
              <a:t>等都是</a:t>
            </a:r>
            <a:r>
              <a:rPr kumimoji="1" lang="en-US" altLang="zh-CN" dirty="0"/>
              <a:t>X86 </a:t>
            </a:r>
            <a:r>
              <a:rPr kumimoji="1" lang="zh-CN" altLang="en-US" dirty="0"/>
              <a:t>汇编语言中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上的通用寄存器的名称，是</a:t>
            </a:r>
            <a:r>
              <a:rPr kumimoji="1" lang="en-US" altLang="zh-CN" dirty="0"/>
              <a:t>32</a:t>
            </a:r>
            <a:r>
              <a:rPr kumimoji="1" lang="zh-CN" altLang="en-US" dirty="0"/>
              <a:t>位的寄存器。</a:t>
            </a:r>
          </a:p>
          <a:p>
            <a:r>
              <a:rPr kumimoji="1" lang="en-US" altLang="zh-CN" dirty="0"/>
              <a:t>EAX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"</a:t>
            </a:r>
            <a:r>
              <a:rPr kumimoji="1" lang="zh-CN" altLang="en-US" dirty="0"/>
              <a:t>累加器</a:t>
            </a:r>
            <a:r>
              <a:rPr kumimoji="1" lang="en-US" altLang="zh-CN" dirty="0"/>
              <a:t>"(accumulator), </a:t>
            </a:r>
            <a:r>
              <a:rPr kumimoji="1" lang="zh-CN" altLang="en-US" dirty="0"/>
              <a:t>它是很多加法乘法指令的缺省寄存器，作为函数返回值</a:t>
            </a:r>
          </a:p>
          <a:p>
            <a:r>
              <a:rPr kumimoji="1" lang="en-US" altLang="zh-CN" dirty="0"/>
              <a:t>EBX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"</a:t>
            </a:r>
            <a:r>
              <a:rPr kumimoji="1" lang="zh-CN" altLang="en-US" dirty="0"/>
              <a:t>基地址</a:t>
            </a:r>
            <a:r>
              <a:rPr kumimoji="1" lang="en-US" altLang="zh-CN" dirty="0"/>
              <a:t>"(base)</a:t>
            </a:r>
            <a:r>
              <a:rPr kumimoji="1" lang="zh-CN" altLang="en-US" dirty="0"/>
              <a:t>寄存器</a:t>
            </a:r>
            <a:r>
              <a:rPr kumimoji="1" lang="en-US" altLang="zh-CN" dirty="0"/>
              <a:t>, </a:t>
            </a:r>
            <a:r>
              <a:rPr kumimoji="1" lang="zh-CN" altLang="en-US" dirty="0"/>
              <a:t>在内存寻址时存放基地址。</a:t>
            </a:r>
          </a:p>
          <a:p>
            <a:r>
              <a:rPr kumimoji="1" lang="en-US" altLang="zh-CN" dirty="0"/>
              <a:t>ECX </a:t>
            </a:r>
            <a:r>
              <a:rPr kumimoji="1" lang="zh-CN" altLang="en-US" dirty="0"/>
              <a:t>是计数器</a:t>
            </a:r>
            <a:r>
              <a:rPr kumimoji="1" lang="en-US" altLang="zh-CN" dirty="0"/>
              <a:t>(counter), </a:t>
            </a:r>
            <a:r>
              <a:rPr kumimoji="1" lang="zh-CN" altLang="en-US" dirty="0"/>
              <a:t>是重复</a:t>
            </a:r>
            <a:r>
              <a:rPr kumimoji="1" lang="en-US" altLang="zh-CN" dirty="0"/>
              <a:t>(REP)</a:t>
            </a:r>
            <a:r>
              <a:rPr kumimoji="1" lang="zh-CN" altLang="en-US" dirty="0"/>
              <a:t>前缀指令和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指令的内定计数器。</a:t>
            </a:r>
          </a:p>
          <a:p>
            <a:r>
              <a:rPr kumimoji="1" lang="en-US" altLang="zh-CN" dirty="0"/>
              <a:t>EDX </a:t>
            </a:r>
            <a:r>
              <a:rPr kumimoji="1" lang="zh-CN" altLang="en-US" dirty="0"/>
              <a:t>则总是被用来放整数除法产生的余数。</a:t>
            </a:r>
          </a:p>
          <a:p>
            <a:r>
              <a:rPr kumimoji="1" lang="en-US" altLang="zh-CN" dirty="0"/>
              <a:t>ESI/EDI</a:t>
            </a:r>
            <a:r>
              <a:rPr kumimoji="1" lang="zh-CN" altLang="en-US" dirty="0"/>
              <a:t>分别叫做</a:t>
            </a:r>
            <a:r>
              <a:rPr kumimoji="1" lang="en-US" altLang="zh-CN" dirty="0"/>
              <a:t>"</a:t>
            </a:r>
            <a:r>
              <a:rPr kumimoji="1" lang="zh-CN" altLang="en-US" dirty="0"/>
              <a:t>源</a:t>
            </a:r>
            <a:r>
              <a:rPr kumimoji="1" lang="en-US" altLang="zh-CN" dirty="0"/>
              <a:t>/</a:t>
            </a:r>
            <a:r>
              <a:rPr kumimoji="1" lang="zh-CN" altLang="en-US" dirty="0"/>
              <a:t>目标索引寄存器</a:t>
            </a:r>
            <a:r>
              <a:rPr kumimoji="1" lang="en-US" altLang="zh-CN" dirty="0"/>
              <a:t>"(source/destination index),</a:t>
            </a:r>
            <a:r>
              <a:rPr kumimoji="1" lang="zh-CN" altLang="en-US" dirty="0"/>
              <a:t>因为在很多字符串操作指令中</a:t>
            </a:r>
            <a:r>
              <a:rPr kumimoji="1" lang="en-US" altLang="zh-CN" dirty="0"/>
              <a:t>, </a:t>
            </a:r>
          </a:p>
          <a:p>
            <a:r>
              <a:rPr kumimoji="1" lang="en-US" altLang="zh-CN" dirty="0"/>
              <a:t>DS:ESI</a:t>
            </a:r>
            <a:r>
              <a:rPr kumimoji="1" lang="zh-CN" altLang="en-US" dirty="0"/>
              <a:t>指向源串</a:t>
            </a:r>
            <a:r>
              <a:rPr kumimoji="1" lang="en-US" altLang="zh-CN" dirty="0"/>
              <a:t>,</a:t>
            </a:r>
            <a:r>
              <a:rPr kumimoji="1" lang="zh-CN" altLang="en-US" dirty="0"/>
              <a:t>而</a:t>
            </a:r>
            <a:r>
              <a:rPr kumimoji="1" lang="en-US" altLang="zh-CN" dirty="0"/>
              <a:t>ES:EDI</a:t>
            </a:r>
            <a:r>
              <a:rPr kumimoji="1" lang="zh-CN" altLang="en-US" dirty="0"/>
              <a:t>指向目标串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EBP</a:t>
            </a:r>
            <a:r>
              <a:rPr kumimoji="1" lang="zh-CN" altLang="en-US" dirty="0"/>
              <a:t>是</a:t>
            </a:r>
            <a:r>
              <a:rPr kumimoji="1" lang="en-US" altLang="zh-CN" dirty="0"/>
              <a:t>"</a:t>
            </a:r>
            <a:r>
              <a:rPr kumimoji="1" lang="zh-CN" altLang="en-US" dirty="0"/>
              <a:t>基址指针</a:t>
            </a:r>
            <a:r>
              <a:rPr kumimoji="1" lang="en-US" altLang="zh-CN" dirty="0"/>
              <a:t>"(BASE POINTER), </a:t>
            </a:r>
            <a:r>
              <a:rPr kumimoji="1" lang="zh-CN" altLang="en-US" dirty="0"/>
              <a:t>它最经常被用作高级语言函数调用的</a:t>
            </a:r>
            <a:r>
              <a:rPr kumimoji="1" lang="en-US" altLang="zh-CN" dirty="0"/>
              <a:t>"</a:t>
            </a:r>
            <a:r>
              <a:rPr kumimoji="1" lang="zh-CN" altLang="en-US" dirty="0"/>
              <a:t>框架指针</a:t>
            </a:r>
            <a:r>
              <a:rPr kumimoji="1" lang="en-US" altLang="zh-CN" dirty="0"/>
              <a:t>"(frame pointer). </a:t>
            </a:r>
          </a:p>
          <a:p>
            <a:r>
              <a:rPr kumimoji="1" lang="zh-CN" altLang="en-US" dirty="0"/>
              <a:t>在破解的时候</a:t>
            </a:r>
            <a:r>
              <a:rPr kumimoji="1" lang="en-US" altLang="zh-CN" dirty="0"/>
              <a:t>,</a:t>
            </a:r>
            <a:r>
              <a:rPr kumimoji="1" lang="zh-CN" altLang="en-US" dirty="0"/>
              <a:t>经常可以看见一个标准的函数起始代码</a:t>
            </a:r>
            <a:r>
              <a:rPr kumimoji="1" lang="en-US" altLang="zh-CN" dirty="0"/>
              <a:t>:</a:t>
            </a:r>
          </a:p>
          <a:p>
            <a:r>
              <a:rPr kumimoji="1" lang="zh-CN" altLang="en-US" dirty="0"/>
              <a:t>　　</a:t>
            </a:r>
            <a:r>
              <a:rPr kumimoji="1" lang="en-US" altLang="zh-CN" dirty="0"/>
              <a:t>push </a:t>
            </a:r>
            <a:r>
              <a:rPr kumimoji="1" lang="en-US" altLang="zh-CN" dirty="0" err="1"/>
              <a:t>ebp</a:t>
            </a:r>
            <a:r>
              <a:rPr kumimoji="1" lang="en-US" altLang="zh-CN" dirty="0"/>
              <a:t> ;</a:t>
            </a:r>
            <a:r>
              <a:rPr kumimoji="1" lang="zh-CN" altLang="en-US" dirty="0"/>
              <a:t>保存当前</a:t>
            </a:r>
            <a:r>
              <a:rPr kumimoji="1" lang="en-US" altLang="zh-CN" dirty="0"/>
              <a:t>EBP</a:t>
            </a:r>
          </a:p>
          <a:p>
            <a:r>
              <a:rPr kumimoji="1" lang="zh-CN" altLang="en-US" dirty="0"/>
              <a:t>　　</a:t>
            </a:r>
            <a:r>
              <a:rPr kumimoji="1" lang="en-US" altLang="zh-CN" dirty="0" err="1"/>
              <a:t>mov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ebp,esp</a:t>
            </a:r>
            <a:r>
              <a:rPr kumimoji="1" lang="en-US" altLang="zh-CN" dirty="0"/>
              <a:t> ;EBP</a:t>
            </a:r>
            <a:r>
              <a:rPr kumimoji="1" lang="zh-CN" altLang="en-US" dirty="0"/>
              <a:t>设为当前堆栈指针</a:t>
            </a:r>
          </a:p>
          <a:p>
            <a:r>
              <a:rPr kumimoji="1" lang="zh-CN" altLang="en-US" dirty="0"/>
              <a:t>　　</a:t>
            </a:r>
            <a:r>
              <a:rPr kumimoji="1" lang="en-US" altLang="zh-CN" dirty="0"/>
              <a:t>sub </a:t>
            </a:r>
            <a:r>
              <a:rPr kumimoji="1" lang="en-US" altLang="zh-CN" dirty="0" err="1"/>
              <a:t>esp</a:t>
            </a:r>
            <a:r>
              <a:rPr kumimoji="1" lang="en-US" altLang="zh-CN" dirty="0"/>
              <a:t>, xxx ;</a:t>
            </a:r>
            <a:r>
              <a:rPr kumimoji="1" lang="zh-CN" altLang="en-US" dirty="0"/>
              <a:t>预留</a:t>
            </a:r>
            <a:r>
              <a:rPr kumimoji="1" lang="en-US" altLang="zh-CN" dirty="0"/>
              <a:t>xxx</a:t>
            </a:r>
            <a:r>
              <a:rPr kumimoji="1" lang="zh-CN" altLang="en-US" dirty="0"/>
              <a:t>字节给函数临时变量</a:t>
            </a:r>
            <a:r>
              <a:rPr kumimoji="1" lang="en-US" altLang="zh-CN" dirty="0"/>
              <a:t>.</a:t>
            </a:r>
          </a:p>
          <a:p>
            <a:r>
              <a:rPr kumimoji="1" lang="zh-CN" altLang="en-US" dirty="0"/>
              <a:t>　这样一来</a:t>
            </a:r>
            <a:r>
              <a:rPr kumimoji="1" lang="en-US" altLang="zh-CN" dirty="0"/>
              <a:t>,EBP </a:t>
            </a:r>
            <a:r>
              <a:rPr kumimoji="1" lang="zh-CN" altLang="en-US" dirty="0"/>
              <a:t>构成了该函数的一个框架</a:t>
            </a:r>
            <a:r>
              <a:rPr kumimoji="1" lang="en-US" altLang="zh-CN" dirty="0"/>
              <a:t>, </a:t>
            </a:r>
            <a:r>
              <a:rPr kumimoji="1" lang="zh-CN" altLang="en-US" dirty="0"/>
              <a:t>在</a:t>
            </a:r>
            <a:r>
              <a:rPr kumimoji="1" lang="en-US" altLang="zh-CN" dirty="0"/>
              <a:t>EBP</a:t>
            </a:r>
            <a:r>
              <a:rPr kumimoji="1" lang="zh-CN" altLang="en-US" dirty="0"/>
              <a:t>上方分别是原来的</a:t>
            </a:r>
            <a:r>
              <a:rPr kumimoji="1" lang="en-US" altLang="zh-CN" dirty="0"/>
              <a:t>EBP, </a:t>
            </a:r>
            <a:r>
              <a:rPr kumimoji="1" lang="zh-CN" altLang="en-US" dirty="0"/>
              <a:t>返回地址和参数</a:t>
            </a:r>
            <a:r>
              <a:rPr kumimoji="1" lang="en-US" altLang="zh-CN" dirty="0"/>
              <a:t>. EBP</a:t>
            </a:r>
            <a:r>
              <a:rPr kumimoji="1" lang="zh-CN" altLang="en-US" dirty="0"/>
              <a:t>下方则是临时变量</a:t>
            </a:r>
            <a:r>
              <a:rPr kumimoji="1" lang="en-US" altLang="zh-CN" dirty="0"/>
              <a:t>. </a:t>
            </a:r>
          </a:p>
          <a:p>
            <a:r>
              <a:rPr kumimoji="1" lang="zh-CN" altLang="en-US" dirty="0"/>
              <a:t>函数返回时作 </a:t>
            </a:r>
            <a:r>
              <a:rPr kumimoji="1" lang="en-US" altLang="zh-CN" dirty="0" err="1"/>
              <a:t>mov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esp,ebp</a:t>
            </a:r>
            <a:r>
              <a:rPr kumimoji="1" lang="en-US" altLang="zh-CN" dirty="0"/>
              <a:t>/pop </a:t>
            </a:r>
            <a:r>
              <a:rPr kumimoji="1" lang="en-US" altLang="zh-CN" dirty="0" err="1"/>
              <a:t>ebp</a:t>
            </a:r>
            <a:r>
              <a:rPr kumimoji="1" lang="en-US" altLang="zh-CN" dirty="0"/>
              <a:t>/ret </a:t>
            </a:r>
            <a:r>
              <a:rPr kumimoji="1" lang="zh-CN" altLang="en-US" dirty="0"/>
              <a:t>即可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ESP </a:t>
            </a:r>
            <a:r>
              <a:rPr kumimoji="1" lang="zh-CN" altLang="en-US" dirty="0">
                <a:solidFill>
                  <a:srgbClr val="C00000"/>
                </a:solidFill>
              </a:rPr>
              <a:t>专门用作堆栈指针，被形象地称为栈顶指针，堆栈的顶部是地址小的区域，压入堆栈的数据越多，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ESP</a:t>
            </a:r>
            <a:r>
              <a:rPr kumimoji="1" lang="zh-CN" altLang="en-US" dirty="0">
                <a:solidFill>
                  <a:srgbClr val="C00000"/>
                </a:solidFill>
              </a:rPr>
              <a:t>也就越来越小。在</a:t>
            </a:r>
            <a:r>
              <a:rPr kumimoji="1" lang="en-US" altLang="zh-CN" dirty="0">
                <a:solidFill>
                  <a:srgbClr val="C00000"/>
                </a:solidFill>
              </a:rPr>
              <a:t>32</a:t>
            </a:r>
            <a:r>
              <a:rPr kumimoji="1" lang="zh-CN" altLang="en-US" dirty="0">
                <a:solidFill>
                  <a:srgbClr val="C00000"/>
                </a:solidFill>
              </a:rPr>
              <a:t>位平台上，</a:t>
            </a:r>
            <a:r>
              <a:rPr kumimoji="1" lang="en-US" altLang="zh-CN" dirty="0">
                <a:solidFill>
                  <a:srgbClr val="C00000"/>
                </a:solidFill>
              </a:rPr>
              <a:t>ESP</a:t>
            </a:r>
            <a:r>
              <a:rPr kumimoji="1" lang="zh-CN" altLang="en-US" dirty="0">
                <a:solidFill>
                  <a:srgbClr val="C00000"/>
                </a:solidFill>
              </a:rPr>
              <a:t>每次减少</a:t>
            </a:r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</a:rPr>
              <a:t>字节。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继续往下看：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02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6692C2A-C078-9B48-9F71-F61FA4D7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特别地，关于</a:t>
            </a:r>
            <a:r>
              <a:rPr kumimoji="1" lang="en-US" altLang="zh-CN" dirty="0" err="1"/>
              <a:t>ebp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esp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738D6F8-5589-E243-A50E-64C874E8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5585C75-AFB8-7B46-B943-DE59C1CE6FAC}"/>
              </a:ext>
            </a:extLst>
          </p:cNvPr>
          <p:cNvSpPr/>
          <p:nvPr/>
        </p:nvSpPr>
        <p:spPr>
          <a:xfrm>
            <a:off x="976313" y="1818531"/>
            <a:ext cx="94535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为单个过程分配的那部分栈就叫做栈帧。栈帧的最顶端以两个指针界定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				</a:t>
            </a:r>
            <a:r>
              <a:rPr lang="zh-CN" altLang="en-US" dirty="0"/>
              <a:t>——</a:t>
            </a:r>
            <a:r>
              <a:rPr lang="zh-CN" altLang="en-US" b="1" dirty="0">
                <a:solidFill>
                  <a:srgbClr val="C00000"/>
                </a:solidFill>
              </a:rPr>
              <a:t>帧指针(寄存器ebp)和栈指针(esp)。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u="sng" dirty="0">
              <a:solidFill>
                <a:srgbClr val="C00000"/>
              </a:solidFill>
            </a:endParaRPr>
          </a:p>
          <a:p>
            <a:r>
              <a:rPr lang="zh-CN" altLang="en-US" u="sng" dirty="0">
                <a:solidFill>
                  <a:srgbClr val="C00000"/>
                </a:solidFill>
              </a:rPr>
              <a:t>ebp指向函数头，位置固定不动</a:t>
            </a:r>
            <a:endParaRPr lang="en-US" altLang="zh-CN" u="sng" dirty="0">
              <a:solidFill>
                <a:srgbClr val="C00000"/>
              </a:solidFill>
            </a:endParaRPr>
          </a:p>
          <a:p>
            <a:r>
              <a:rPr lang="zh-CN" altLang="en-US" u="sng" dirty="0">
                <a:solidFill>
                  <a:srgbClr val="C00000"/>
                </a:solidFill>
              </a:rPr>
              <a:t>esp指向函数尾，随函数内部变量的增加或减少而移动。</a:t>
            </a:r>
            <a:endParaRPr lang="en-US" altLang="zh-CN" u="sng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每一个被调用的函数都有一个自己的栈帧结构，并且栈帧结构是由函数自己形成的。需要注意的是：</a:t>
            </a:r>
            <a:r>
              <a:rPr lang="zh-CN" altLang="en-US" b="1" dirty="0">
                <a:solidFill>
                  <a:srgbClr val="C00000"/>
                </a:solidFill>
              </a:rPr>
              <a:t>CPU中的寄存器ebp和esp都只有一个。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dirty="0"/>
              <a:t>程序地址空间分配图：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9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A8BCF6B-8D3C-AF44-960B-76A1C34FF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74" y="0"/>
            <a:ext cx="4428097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6F01667-AD19-EB4C-903E-3312B9E3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05" y="0"/>
            <a:ext cx="4179709" cy="4130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0D7C174-15FA-384C-8B3B-7DAC1581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594" y="4047986"/>
            <a:ext cx="4515277" cy="19829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0CBC0C5-CDAE-ED4C-9C42-CDF682DA35FD}"/>
              </a:ext>
            </a:extLst>
          </p:cNvPr>
          <p:cNvSpPr txBox="1"/>
          <p:nvPr/>
        </p:nvSpPr>
        <p:spPr>
          <a:xfrm>
            <a:off x="6102849" y="6369978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注意：</a:t>
            </a:r>
            <a:r>
              <a:rPr lang="en-US" altLang="zh-CN" dirty="0"/>
              <a:t>     </a:t>
            </a:r>
            <a:r>
              <a:rPr lang="en-US" altLang="zh-CN" dirty="0" err="1"/>
              <a:t>movl</a:t>
            </a:r>
            <a:r>
              <a:rPr lang="en-US" altLang="zh-CN" dirty="0"/>
              <a:t>  source des 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74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0540CFD-EE8C-AC46-8EA0-3704A6B2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整个流程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F852E0A-22B9-404F-8FDB-E610BD47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xmlns="" id="{CDDDA23C-5516-AE4D-A5B4-02B5B38C0306}"/>
              </a:ext>
            </a:extLst>
          </p:cNvPr>
          <p:cNvSpPr/>
          <p:nvPr/>
        </p:nvSpPr>
        <p:spPr>
          <a:xfrm>
            <a:off x="471055" y="1579418"/>
            <a:ext cx="2022763" cy="858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main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xmlns="" id="{E6730B07-3E1D-6D49-87A7-5B62BB4BA01D}"/>
              </a:ext>
            </a:extLst>
          </p:cNvPr>
          <p:cNvSpPr/>
          <p:nvPr/>
        </p:nvSpPr>
        <p:spPr>
          <a:xfrm>
            <a:off x="2951018" y="1579418"/>
            <a:ext cx="2022763" cy="858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initialize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xmlns="" id="{28F2833A-FCC9-DD4B-92B2-C1933B7F470B}"/>
              </a:ext>
            </a:extLst>
          </p:cNvPr>
          <p:cNvSpPr/>
          <p:nvPr/>
        </p:nvSpPr>
        <p:spPr>
          <a:xfrm>
            <a:off x="5430981" y="1579418"/>
            <a:ext cx="2022763" cy="858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ThreadTest</a:t>
            </a:r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xmlns="" id="{806DE2BE-9330-994E-9FF4-DF2D5A57B709}"/>
              </a:ext>
            </a:extLst>
          </p:cNvPr>
          <p:cNvSpPr/>
          <p:nvPr/>
        </p:nvSpPr>
        <p:spPr>
          <a:xfrm>
            <a:off x="7910944" y="1302327"/>
            <a:ext cx="3075711" cy="1414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创建了一个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r>
              <a:rPr kumimoji="1" lang="zh-CN" altLang="en-US" dirty="0"/>
              <a:t>初始化相关数据结构，取名</a:t>
            </a:r>
            <a:endParaRPr kumimoji="1" lang="en-US" altLang="zh-CN" dirty="0"/>
          </a:p>
          <a:p>
            <a:r>
              <a:rPr kumimoji="1" lang="zh-CN" altLang="en-US" dirty="0"/>
              <a:t>“</a:t>
            </a:r>
            <a:r>
              <a:rPr kumimoji="1" lang="en-US" altLang="zh-CN" dirty="0"/>
              <a:t>forked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”</a:t>
            </a:r>
            <a:endParaRPr kumimoji="1" lang="en-US" altLang="zh-CN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xmlns="" id="{6D50BA60-4654-2741-AF46-A4A621192AAC}"/>
              </a:ext>
            </a:extLst>
          </p:cNvPr>
          <p:cNvSpPr/>
          <p:nvPr/>
        </p:nvSpPr>
        <p:spPr>
          <a:xfrm>
            <a:off x="7910944" y="2989118"/>
            <a:ext cx="3075711" cy="1414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传入了一个用于</a:t>
            </a:r>
            <a:r>
              <a:rPr kumimoji="1" lang="en-US" altLang="zh-CN" dirty="0"/>
              <a:t>fork()</a:t>
            </a:r>
            <a:r>
              <a:rPr kumimoji="1" lang="zh-CN" altLang="en-US" dirty="0"/>
              <a:t>的函数</a:t>
            </a:r>
            <a:r>
              <a:rPr kumimoji="1" lang="en-US" altLang="zh-CN" dirty="0"/>
              <a:t>:</a:t>
            </a:r>
            <a:r>
              <a:rPr kumimoji="1" lang="en-US" altLang="zh-CN" dirty="0" err="1"/>
              <a:t>SimpleTest</a:t>
            </a:r>
            <a:r>
              <a:rPr kumimoji="1" lang="en-US" altLang="zh-CN" dirty="0"/>
              <a:t>()</a:t>
            </a:r>
          </a:p>
          <a:p>
            <a:pPr algn="ctr"/>
            <a:endParaRPr kumimoji="1" lang="en-US" altLang="zh-CN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xmlns="" id="{5653D9AE-4AD2-E948-A3DB-1BAB85F06981}"/>
              </a:ext>
            </a:extLst>
          </p:cNvPr>
          <p:cNvSpPr/>
          <p:nvPr/>
        </p:nvSpPr>
        <p:spPr>
          <a:xfrm>
            <a:off x="4190999" y="2989118"/>
            <a:ext cx="3075711" cy="14148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Fork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分配栈</a:t>
            </a:r>
            <a:r>
              <a:rPr kumimoji="1" lang="en-US" altLang="zh-CN" dirty="0" err="1"/>
              <a:t>stackallocation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将自己交给</a:t>
            </a:r>
            <a:r>
              <a:rPr kumimoji="1" lang="en-US" altLang="zh-CN" dirty="0"/>
              <a:t>scheduler</a:t>
            </a:r>
          </a:p>
          <a:p>
            <a:pPr algn="ctr"/>
            <a:r>
              <a:rPr kumimoji="1" lang="en-US" altLang="zh-CN" dirty="0" err="1"/>
              <a:t>Readytorun</a:t>
            </a:r>
            <a:r>
              <a:rPr kumimoji="1" lang="zh-CN" altLang="en-US" dirty="0"/>
              <a:t>（）</a:t>
            </a:r>
            <a:endParaRPr kumimoji="1"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D4A33EB-F265-A649-8EA7-E08324B4FBAB}"/>
              </a:ext>
            </a:extLst>
          </p:cNvPr>
          <p:cNvSpPr txBox="1"/>
          <p:nvPr/>
        </p:nvSpPr>
        <p:spPr>
          <a:xfrm>
            <a:off x="4553976" y="4473395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标记好状态（</a:t>
            </a:r>
            <a:r>
              <a:rPr kumimoji="1" lang="en-US" altLang="zh-CN" dirty="0"/>
              <a:t>ready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然后放到了就绪队列中。</a:t>
            </a:r>
          </a:p>
          <a:p>
            <a:endParaRPr kumimoji="1" lang="zh-CN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xmlns="" id="{F03BC637-07E0-2C47-85AB-CF8F7B1F7323}"/>
              </a:ext>
            </a:extLst>
          </p:cNvPr>
          <p:cNvSpPr/>
          <p:nvPr/>
        </p:nvSpPr>
        <p:spPr>
          <a:xfrm>
            <a:off x="471055" y="2989118"/>
            <a:ext cx="3075711" cy="14148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main</a:t>
            </a:r>
            <a:r>
              <a:rPr kumimoji="1" lang="zh-CN" altLang="en-US" dirty="0"/>
              <a:t>中执行函数：</a:t>
            </a:r>
            <a:endParaRPr kumimoji="1" lang="en-US" altLang="zh-CN" dirty="0"/>
          </a:p>
          <a:p>
            <a:pPr algn="ctr"/>
            <a:r>
              <a:rPr kumimoji="1" lang="en-US" altLang="zh-CN" dirty="0" err="1"/>
              <a:t>SimpleTest</a:t>
            </a:r>
            <a:r>
              <a:rPr kumimoji="1" lang="en-US" altLang="zh-CN" dirty="0"/>
              <a:t>()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xmlns="" id="{9A56722B-A643-0942-ACF8-29ED0BF059CF}"/>
              </a:ext>
            </a:extLst>
          </p:cNvPr>
          <p:cNvSpPr/>
          <p:nvPr/>
        </p:nvSpPr>
        <p:spPr>
          <a:xfrm>
            <a:off x="471054" y="5044108"/>
            <a:ext cx="3075711" cy="141489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SimpleTest</a:t>
            </a:r>
            <a:r>
              <a:rPr kumimoji="1" lang="en-US" altLang="zh-CN" dirty="0"/>
              <a:t>()</a:t>
            </a:r>
          </a:p>
          <a:p>
            <a:pPr algn="ctr"/>
            <a:r>
              <a:rPr kumimoji="1" lang="en-US" altLang="zh-CN" dirty="0"/>
              <a:t>yield</a:t>
            </a:r>
            <a:r>
              <a:rPr kumimoji="1" lang="zh-CN" altLang="en-US" dirty="0"/>
              <a:t>操作：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找到下一个就绪线程来运行</a:t>
            </a:r>
            <a:endParaRPr kumimoji="1"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3A40705-E12C-614C-8A96-38082404767C}"/>
              </a:ext>
            </a:extLst>
          </p:cNvPr>
          <p:cNvSpPr txBox="1"/>
          <p:nvPr/>
        </p:nvSpPr>
        <p:spPr>
          <a:xfrm>
            <a:off x="4738255" y="5458691"/>
            <a:ext cx="4865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为什么会输出那个结果？</a:t>
            </a:r>
            <a:endParaRPr kumimoji="1" lang="en-US" altLang="zh-CN" dirty="0"/>
          </a:p>
          <a:p>
            <a:r>
              <a:rPr kumimoji="1" lang="en-US" altLang="zh-CN" dirty="0"/>
              <a:t>2.nachos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yield</a:t>
            </a:r>
            <a:r>
              <a:rPr kumimoji="1" lang="zh-CN" altLang="en-US" dirty="0"/>
              <a:t>和一般的</a:t>
            </a:r>
            <a:r>
              <a:rPr kumimoji="1" lang="en-US" altLang="zh-CN" dirty="0"/>
              <a:t>yield</a:t>
            </a:r>
            <a:r>
              <a:rPr kumimoji="1" lang="zh-CN" altLang="en-US" dirty="0"/>
              <a:t>什么区别？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作业：回去看懂</a:t>
            </a:r>
            <a:r>
              <a:rPr kumimoji="1" lang="en-US" altLang="zh-CN" dirty="0" err="1"/>
              <a:t>stackallocation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语句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03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E42A527-229E-4846-BB9F-A9FAE093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7CC9FCE-1066-004B-BF4C-21B6D9F4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159905"/>
            <a:ext cx="5638800" cy="290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634E538-0E82-5048-A484-8930EB64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2" y="3026640"/>
            <a:ext cx="4292600" cy="2057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58F0F52-B32F-1F40-B669-FE34FBA0B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52" y="5103848"/>
            <a:ext cx="3134015" cy="17741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BA6BBFD-98DF-1B45-9076-4C0690ECF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076" y="159905"/>
            <a:ext cx="6400800" cy="368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60D92DF-427D-9C46-9185-02B9C7510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076" y="4059563"/>
            <a:ext cx="4699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676053D-A06A-CE46-A085-0B15C50A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423C0B2-8809-C14C-8913-E2EBE112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28" y="289791"/>
            <a:ext cx="5765800" cy="1955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5786DA4-F1BF-A848-85E0-8D8C1522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28" y="2811318"/>
            <a:ext cx="4914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17677E0-FF3E-DB40-8BE7-74340E5F6AA6}"/>
              </a:ext>
            </a:extLst>
          </p:cNvPr>
          <p:cNvSpPr/>
          <p:nvPr/>
        </p:nvSpPr>
        <p:spPr>
          <a:xfrm>
            <a:off x="304800" y="421256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整体结构：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1.bin 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这里主要放的是交叉编译要用到的一些东西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,.</a:t>
            </a:r>
            <a:r>
              <a:rPr lang="en-US" altLang="zh-CN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noff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文件就是可以运行在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nachos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环境下的用户程序。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2.filesys 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顾名思义，文件系统。</a:t>
            </a:r>
          </a:p>
          <a:p>
            <a:r>
              <a:rPr lang="en-US" altLang="zh-CN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3.machine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这个文件夹的东西很有意思，是整个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nachos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最有意思的部分，也就是模拟硬件，其他部分只不过是</a:t>
            </a:r>
            <a:r>
              <a:rPr lang="en-US" altLang="zh-CN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原理的具体实现。</a:t>
            </a:r>
          </a:p>
          <a:p>
            <a:r>
              <a:rPr lang="en-US" altLang="zh-CN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4.network 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网络部分。</a:t>
            </a:r>
          </a:p>
          <a:p>
            <a:r>
              <a:rPr lang="en-US" altLang="zh-CN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5.test 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测试部分，在</a:t>
            </a:r>
            <a:r>
              <a:rPr lang="en-US" altLang="zh-CN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halt.c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中测试系统的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Halt()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函数。</a:t>
            </a:r>
          </a:p>
          <a:p>
            <a:r>
              <a:rPr lang="en-US" altLang="zh-CN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6.threads         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这里是系统线程的实现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模拟</a:t>
            </a:r>
          </a:p>
          <a:p>
            <a:r>
              <a:rPr lang="en-US" altLang="zh-CN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7.userprog       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这里放的是要跑在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nachos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上的用户程序</a:t>
            </a:r>
          </a:p>
          <a:p>
            <a:r>
              <a:rPr lang="en-US" altLang="zh-CN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8.vm                 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这里就一个</a:t>
            </a:r>
            <a:r>
              <a:rPr lang="en-US" altLang="zh-CN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makefile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，可以打开看，主要是对一些关键代码的组织编译。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框架 4">
            <a:extLst>
              <a:ext uri="{FF2B5EF4-FFF2-40B4-BE49-F238E27FC236}">
                <a16:creationId xmlns:a16="http://schemas.microsoft.com/office/drawing/2014/main" xmlns="" id="{5E059A67-A0F7-D544-9C1E-C09FAC9FE301}"/>
              </a:ext>
            </a:extLst>
          </p:cNvPr>
          <p:cNvSpPr/>
          <p:nvPr/>
        </p:nvSpPr>
        <p:spPr>
          <a:xfrm>
            <a:off x="304800" y="4290645"/>
            <a:ext cx="5856849" cy="56270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9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668086" y="2270670"/>
            <a:ext cx="4866695" cy="1251334"/>
          </a:xfrm>
        </p:spPr>
        <p:txBody>
          <a:bodyPr>
            <a:normAutofit/>
          </a:bodyPr>
          <a:lstStyle/>
          <a:p>
            <a:r>
              <a:rPr lang="en-US" altLang="zh-CN" b="0" dirty="0"/>
              <a:t>For</a:t>
            </a:r>
            <a:r>
              <a:rPr lang="zh-CN" altLang="en-US" b="0" dirty="0"/>
              <a:t> </a:t>
            </a:r>
            <a:r>
              <a:rPr lang="en-US" altLang="zh-CN" b="0" dirty="0"/>
              <a:t>your</a:t>
            </a:r>
            <a:r>
              <a:rPr lang="zh-CN" altLang="en-US" b="0" dirty="0"/>
              <a:t> </a:t>
            </a:r>
            <a:r>
              <a:rPr lang="en-US" altLang="zh-CN" b="0" dirty="0"/>
              <a:t>listening</a:t>
            </a:r>
            <a:r>
              <a:rPr lang="zh-CN" altLang="en-US" b="0" dirty="0"/>
              <a:t>！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850966" y="3573195"/>
            <a:ext cx="4163311" cy="735268"/>
          </a:xfrm>
        </p:spPr>
        <p:txBody>
          <a:bodyPr>
            <a:normAutofit/>
          </a:bodyPr>
          <a:lstStyle/>
          <a:p>
            <a:endParaRPr lang="en-US" altLang="zh-CN" sz="4400" dirty="0"/>
          </a:p>
        </p:txBody>
      </p:sp>
      <p:sp>
        <p:nvSpPr>
          <p:cNvPr id="6" name="文本框 76">
            <a:extLst>
              <a:ext uri="{FF2B5EF4-FFF2-40B4-BE49-F238E27FC236}">
                <a16:creationId xmlns:a16="http://schemas.microsoft.com/office/drawing/2014/main" xmlns="" id="{355E704E-C082-4DDB-89BA-EC46002F617C}"/>
              </a:ext>
            </a:extLst>
          </p:cNvPr>
          <p:cNvSpPr txBox="1"/>
          <p:nvPr/>
        </p:nvSpPr>
        <p:spPr>
          <a:xfrm>
            <a:off x="7715635" y="1747121"/>
            <a:ext cx="3298642" cy="664387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b="1" dirty="0">
                <a:solidFill>
                  <a:schemeClr val="bg1"/>
                </a:solidFill>
                <a:latin typeface="+mn-lt"/>
              </a:rPr>
              <a:t>THANKS</a:t>
            </a:r>
            <a:endParaRPr lang="zh-CN" altLang="en-US" sz="16600" b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D732441F-89DE-47A8-93DF-0D2E8C7451E6}"/>
              </a:ext>
            </a:extLst>
          </p:cNvPr>
          <p:cNvCxnSpPr/>
          <p:nvPr/>
        </p:nvCxnSpPr>
        <p:spPr>
          <a:xfrm flipH="1">
            <a:off x="7622268" y="2565400"/>
            <a:ext cx="33920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>
            <a:extLst>
              <a:ext uri="{FF2B5EF4-FFF2-40B4-BE49-F238E27FC236}">
                <a16:creationId xmlns:a16="http://schemas.microsoft.com/office/drawing/2014/main" xmlns="" id="{F136C5FF-1328-174A-BB82-57111D6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关于传递函数参数 ：使用</a:t>
            </a:r>
            <a:r>
              <a:rPr lang="en-US" altLang="zh-CN" dirty="0"/>
              <a:t>typedef</a:t>
            </a:r>
            <a:r>
              <a:rPr lang="zh-CN" altLang="en-US" dirty="0"/>
              <a:t>与不使用</a:t>
            </a:r>
            <a:r>
              <a:rPr lang="en-US" altLang="zh-CN" dirty="0"/>
              <a:t>typedef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7ACF2F3-D889-4F43-9226-A1BA934C2806}"/>
              </a:ext>
            </a:extLst>
          </p:cNvPr>
          <p:cNvSpPr txBox="1"/>
          <p:nvPr/>
        </p:nvSpPr>
        <p:spPr>
          <a:xfrm>
            <a:off x="669924" y="1225689"/>
            <a:ext cx="489961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#include &lt;iostream&gt;</a:t>
            </a:r>
          </a:p>
          <a:p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using namespace </a:t>
            </a:r>
            <a:r>
              <a:rPr kumimoji="1" lang="en-US" altLang="zh-CN" dirty="0" err="1"/>
              <a:t>std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</a:t>
            </a:r>
          </a:p>
          <a:p>
            <a:r>
              <a:rPr kumimoji="1" lang="en-US" altLang="zh-CN" dirty="0" err="1"/>
              <a:t>int</a:t>
            </a:r>
            <a:r>
              <a:rPr kumimoji="1" lang="en-US" altLang="zh-CN" dirty="0"/>
              <a:t> addition(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x,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y){</a:t>
            </a:r>
          </a:p>
          <a:p>
            <a:r>
              <a:rPr kumimoji="1" lang="en-US" altLang="zh-CN" dirty="0"/>
              <a:t>    return x + y;</a:t>
            </a:r>
          </a:p>
          <a:p>
            <a:r>
              <a:rPr kumimoji="1" lang="en-US" altLang="zh-CN" dirty="0"/>
              <a:t>}</a:t>
            </a:r>
          </a:p>
          <a:p>
            <a:r>
              <a:rPr kumimoji="1" lang="en-US" altLang="zh-CN" dirty="0"/>
              <a:t> </a:t>
            </a:r>
          </a:p>
          <a:p>
            <a:r>
              <a:rPr kumimoji="1" lang="en-US" altLang="zh-CN" dirty="0" err="1"/>
              <a:t>int</a:t>
            </a:r>
            <a:r>
              <a:rPr kumimoji="1" lang="en-US" altLang="zh-CN" dirty="0"/>
              <a:t> subtraction(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x,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y){</a:t>
            </a:r>
          </a:p>
          <a:p>
            <a:r>
              <a:rPr kumimoji="1" lang="en-US" altLang="zh-CN" dirty="0"/>
              <a:t>    return x - y;</a:t>
            </a:r>
          </a:p>
          <a:p>
            <a:r>
              <a:rPr kumimoji="1" lang="en-US" altLang="zh-CN" dirty="0"/>
              <a:t>}</a:t>
            </a:r>
          </a:p>
          <a:p>
            <a:r>
              <a:rPr kumimoji="1" lang="en-US" altLang="zh-CN" dirty="0"/>
              <a:t> </a:t>
            </a:r>
          </a:p>
          <a:p>
            <a:r>
              <a:rPr kumimoji="1" lang="en-US" altLang="zh-CN" dirty="0" err="1"/>
              <a:t>int</a:t>
            </a:r>
            <a:r>
              <a:rPr kumimoji="1" lang="en-US" altLang="zh-CN" dirty="0"/>
              <a:t> operation(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x,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y,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(*function)(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)){</a:t>
            </a:r>
          </a:p>
          <a:p>
            <a:r>
              <a:rPr kumimoji="1" lang="en-US" altLang="zh-CN" dirty="0"/>
              <a:t>    return (*function)(x, y);</a:t>
            </a:r>
          </a:p>
          <a:p>
            <a:r>
              <a:rPr kumimoji="1" lang="en-US" altLang="zh-CN" dirty="0"/>
              <a:t>}</a:t>
            </a:r>
          </a:p>
          <a:p>
            <a:r>
              <a:rPr kumimoji="1" lang="en-US" altLang="zh-CN" dirty="0"/>
              <a:t> </a:t>
            </a:r>
          </a:p>
          <a:p>
            <a:r>
              <a:rPr kumimoji="1" lang="en-US" altLang="zh-CN" dirty="0" err="1"/>
              <a:t>int</a:t>
            </a:r>
            <a:r>
              <a:rPr kumimoji="1" lang="en-US" altLang="zh-CN" dirty="0"/>
              <a:t> main(){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answer = operation(1, 2, addition);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 &lt;&lt; answer;</a:t>
            </a:r>
          </a:p>
          <a:p>
            <a:r>
              <a:rPr kumimoji="1" lang="en-US" altLang="zh-CN" dirty="0"/>
              <a:t> 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CADF8A7B-C2D3-B947-87F2-619FFD5D076D}"/>
              </a:ext>
            </a:extLst>
          </p:cNvPr>
          <p:cNvSpPr/>
          <p:nvPr/>
        </p:nvSpPr>
        <p:spPr>
          <a:xfrm>
            <a:off x="5963430" y="108677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typedef void </a:t>
            </a:r>
            <a:r>
              <a:rPr lang="en-US" altLang="zh-CN" dirty="0"/>
              <a:t>(*</a:t>
            </a:r>
            <a:r>
              <a:rPr lang="en-US" altLang="zh-CN" dirty="0" err="1"/>
              <a:t>VoidFunctionPtr</a:t>
            </a:r>
            <a:r>
              <a:rPr lang="en-US" altLang="zh-CN" dirty="0"/>
              <a:t>)(_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...</a:t>
            </a:r>
          </a:p>
          <a:p>
            <a:r>
              <a:rPr lang="en-US" altLang="zh-CN" dirty="0"/>
              <a:t>void </a:t>
            </a:r>
            <a:r>
              <a:rPr lang="zh-CN" altLang="en-US" dirty="0"/>
              <a:t> </a:t>
            </a:r>
            <a:r>
              <a:rPr lang="en-US" altLang="zh-CN" dirty="0"/>
              <a:t>Thread::Fork(</a:t>
            </a:r>
            <a:r>
              <a:rPr lang="en-US" altLang="zh-CN" dirty="0" err="1"/>
              <a:t>VoidFunctionPtr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, _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StackAllocate</a:t>
            </a:r>
            <a:r>
              <a:rPr lang="en-US" altLang="zh-CN" dirty="0"/>
              <a:t>(</a:t>
            </a:r>
            <a:r>
              <a:rPr lang="en-US" altLang="zh-CN" dirty="0" err="1"/>
              <a:t>func</a:t>
            </a:r>
            <a:r>
              <a:rPr lang="en-US" altLang="zh-CN" dirty="0"/>
              <a:t>,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IntStatus</a:t>
            </a:r>
            <a:r>
              <a:rPr lang="en-US" altLang="zh-CN" dirty="0"/>
              <a:t> </a:t>
            </a:r>
            <a:r>
              <a:rPr lang="en-US" altLang="zh-CN" dirty="0" err="1"/>
              <a:t>oldLevel</a:t>
            </a:r>
            <a:r>
              <a:rPr lang="en-US" altLang="zh-CN" dirty="0"/>
              <a:t> =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IntOff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scheduler-&gt;</a:t>
            </a:r>
            <a:r>
              <a:rPr lang="en-US" altLang="zh-CN" dirty="0" err="1"/>
              <a:t>ReadyToRun</a:t>
            </a:r>
            <a:r>
              <a:rPr lang="en-US" altLang="zh-CN" dirty="0"/>
              <a:t>(this);   // </a:t>
            </a:r>
            <a:r>
              <a:rPr lang="en-US" altLang="zh-CN" dirty="0" err="1"/>
              <a:t>ReadyToRun</a:t>
            </a:r>
            <a:r>
              <a:rPr lang="en-US" altLang="zh-CN" dirty="0"/>
              <a:t> assumes that interrupts </a:t>
            </a:r>
            <a:br>
              <a:rPr lang="en-US" altLang="zh-CN" dirty="0"/>
            </a:br>
            <a:r>
              <a:rPr lang="en-US" altLang="zh-CN" dirty="0"/>
              <a:t>               // are disabled!</a:t>
            </a:r>
            <a:br>
              <a:rPr lang="en-US" altLang="zh-CN" dirty="0"/>
            </a:br>
            <a:r>
              <a:rPr lang="en-US" altLang="zh-CN" dirty="0"/>
              <a:t>    (void) interrupt-&gt;</a:t>
            </a:r>
            <a:r>
              <a:rPr lang="en-US" altLang="zh-CN" dirty="0" err="1"/>
              <a:t>SetLevel</a:t>
            </a:r>
            <a:r>
              <a:rPr lang="en-US" altLang="zh-CN" dirty="0"/>
              <a:t>(</a:t>
            </a:r>
            <a:r>
              <a:rPr lang="en-US" altLang="zh-CN" dirty="0" err="1"/>
              <a:t>oldLevel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    </a:t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2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5" name="5421325e-66d4-4ffe-9309-b6aea6215e7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6E83BCBF-30F3-4C07-8106-4C6FEA197ED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67286" y="433833"/>
            <a:ext cx="12192000" cy="6025171"/>
            <a:chOff x="0" y="0"/>
            <a:chExt cx="12192000" cy="6025171"/>
          </a:xfrm>
        </p:grpSpPr>
        <p:sp>
          <p:nvSpPr>
            <p:cNvPr id="6" name="îṧ1iḋê">
              <a:extLst>
                <a:ext uri="{FF2B5EF4-FFF2-40B4-BE49-F238E27FC236}">
                  <a16:creationId xmlns:a16="http://schemas.microsoft.com/office/drawing/2014/main" xmlns="" id="{D10F98CC-A913-43A8-AFE3-9135929215CD}"/>
                </a:ext>
              </a:extLst>
            </p:cNvPr>
            <p:cNvSpPr/>
            <p:nvPr/>
          </p:nvSpPr>
          <p:spPr>
            <a:xfrm>
              <a:off x="0" y="0"/>
              <a:ext cx="12192000" cy="415904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zh-CN" altLang="en-US"/>
            </a:p>
          </p:txBody>
        </p:sp>
        <p:sp>
          <p:nvSpPr>
            <p:cNvPr id="7" name="ïsľiḋè">
              <a:extLst>
                <a:ext uri="{FF2B5EF4-FFF2-40B4-BE49-F238E27FC236}">
                  <a16:creationId xmlns:a16="http://schemas.microsoft.com/office/drawing/2014/main" xmlns="" id="{21F3A0F9-4FD0-4A71-A737-B90770FEF9CB}"/>
                </a:ext>
              </a:extLst>
            </p:cNvPr>
            <p:cNvSpPr/>
            <p:nvPr/>
          </p:nvSpPr>
          <p:spPr>
            <a:xfrm>
              <a:off x="291588" y="1054965"/>
              <a:ext cx="11608824" cy="4970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63500" dir="39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2500" b="1" spc="300" dirty="0">
                  <a:solidFill>
                    <a:srgbClr val="0070C0"/>
                  </a:solidFill>
                </a:rPr>
                <a:t> </a:t>
              </a:r>
            </a:p>
          </p:txBody>
        </p:sp>
        <p:grpSp>
          <p:nvGrpSpPr>
            <p:cNvPr id="9" name="iSļíḍe">
              <a:extLst>
                <a:ext uri="{FF2B5EF4-FFF2-40B4-BE49-F238E27FC236}">
                  <a16:creationId xmlns:a16="http://schemas.microsoft.com/office/drawing/2014/main" xmlns="" id="{3B737F36-1EED-4F62-8053-1604FEB198B0}"/>
                </a:ext>
              </a:extLst>
            </p:cNvPr>
            <p:cNvGrpSpPr/>
            <p:nvPr/>
          </p:nvGrpSpPr>
          <p:grpSpPr>
            <a:xfrm>
              <a:off x="6843524" y="4296457"/>
              <a:ext cx="4634832" cy="1512168"/>
              <a:chOff x="1941336" y="3219803"/>
              <a:chExt cx="5378800" cy="1512168"/>
            </a:xfrm>
          </p:grpSpPr>
          <p:sp>
            <p:nvSpPr>
              <p:cNvPr id="12" name="íṡļîḋe">
                <a:extLst>
                  <a:ext uri="{FF2B5EF4-FFF2-40B4-BE49-F238E27FC236}">
                    <a16:creationId xmlns:a16="http://schemas.microsoft.com/office/drawing/2014/main" xmlns="" id="{53856B9D-D2CC-4546-AE4C-D439AAD1447B}"/>
                  </a:ext>
                </a:extLst>
              </p:cNvPr>
              <p:cNvSpPr txBox="1"/>
              <p:nvPr/>
            </p:nvSpPr>
            <p:spPr>
              <a:xfrm>
                <a:off x="1941336" y="3615410"/>
                <a:ext cx="5378800" cy="11165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000" dirty="0"/>
              </a:p>
            </p:txBody>
          </p:sp>
          <p:sp>
            <p:nvSpPr>
              <p:cNvPr id="13" name="ïṩľíḑe">
                <a:extLst>
                  <a:ext uri="{FF2B5EF4-FFF2-40B4-BE49-F238E27FC236}">
                    <a16:creationId xmlns:a16="http://schemas.microsoft.com/office/drawing/2014/main" xmlns="" id="{24B78746-36A6-4584-8395-11DBA1077034}"/>
                  </a:ext>
                </a:extLst>
              </p:cNvPr>
              <p:cNvSpPr txBox="1"/>
              <p:nvPr/>
            </p:nvSpPr>
            <p:spPr>
              <a:xfrm>
                <a:off x="1941336" y="3219803"/>
                <a:ext cx="537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6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1" name="ï$ḻïḓé">
              <a:extLst>
                <a:ext uri="{FF2B5EF4-FFF2-40B4-BE49-F238E27FC236}">
                  <a16:creationId xmlns:a16="http://schemas.microsoft.com/office/drawing/2014/main" xmlns="" id="{7B979F57-9FC8-4C69-9654-9E746E2B450C}"/>
                </a:ext>
              </a:extLst>
            </p:cNvPr>
            <p:cNvSpPr txBox="1"/>
            <p:nvPr/>
          </p:nvSpPr>
          <p:spPr>
            <a:xfrm>
              <a:off x="416706" y="307358"/>
              <a:ext cx="5664863" cy="190975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/>
                <a:t>Threads/</a:t>
              </a:r>
              <a:r>
                <a:rPr lang="en-US" sz="1600" b="1" dirty="0" err="1"/>
                <a:t>main.cc</a:t>
              </a:r>
              <a:endParaRPr lang="en-US" sz="1600" b="1" dirty="0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AED7178D-FF4B-BA4A-AE08-4CC986F98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5" y="2050589"/>
            <a:ext cx="6041799" cy="43777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995DA8D-47EA-0444-AF2C-9AD4CACE13B9}"/>
              </a:ext>
            </a:extLst>
          </p:cNvPr>
          <p:cNvSpPr txBox="1"/>
          <p:nvPr/>
        </p:nvSpPr>
        <p:spPr>
          <a:xfrm>
            <a:off x="6811020" y="2381969"/>
            <a:ext cx="51861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刚刚小宇老师已经讲解了初始化的系列工作。</a:t>
            </a:r>
            <a:endParaRPr kumimoji="1" lang="en-US" altLang="zh-CN" dirty="0"/>
          </a:p>
          <a:p>
            <a:r>
              <a:rPr kumimoji="1" lang="zh-CN" altLang="en-US" dirty="0"/>
              <a:t>大家应该也都熟悉了相关的数据结构。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在本节中，我们关注：</a:t>
            </a:r>
            <a:r>
              <a:rPr kumimoji="1" lang="en-US" altLang="zh-CN" dirty="0" err="1"/>
              <a:t>ThreadTest</a:t>
            </a:r>
            <a:r>
              <a:rPr kumimoji="1" lang="en-US" altLang="zh-CN" dirty="0"/>
              <a:t>()</a:t>
            </a:r>
            <a:r>
              <a:rPr kumimoji="1" lang="zh-CN" altLang="en-US" dirty="0"/>
              <a:t>部分的工作。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64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620FBD9-810E-45BA-A7EB-D24D362F8B81}"/>
              </a:ext>
            </a:extLst>
          </p:cNvPr>
          <p:cNvSpPr/>
          <p:nvPr/>
        </p:nvSpPr>
        <p:spPr>
          <a:xfrm>
            <a:off x="726853" y="784664"/>
            <a:ext cx="5867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❤</a:t>
            </a:r>
            <a:r>
              <a:rPr lang="en-US" altLang="zh-CN" b="1" kern="0" dirty="0">
                <a:latin typeface="宋体" panose="02010600030101010101" pitchFamily="2" charset="-122"/>
                <a:ea typeface="等线" panose="02010600030101010101" pitchFamily="2" charset="-122"/>
              </a:rPr>
              <a:t>void DEBUG(char flag, char *format, ...)</a:t>
            </a:r>
            <a:r>
              <a:rPr lang="zh-CN" altLang="zh-CN" b="1" kern="0" dirty="0">
                <a:latin typeface="宋体" panose="02010600030101010101" pitchFamily="2" charset="-122"/>
                <a:ea typeface="等线" panose="02010600030101010101" pitchFamily="2" charset="-122"/>
              </a:rPr>
              <a:t>函数</a:t>
            </a:r>
            <a:r>
              <a:rPr lang="zh-CN" altLang="en-US" b="1" kern="0" dirty="0">
                <a:latin typeface="宋体" panose="02010600030101010101" pitchFamily="2" charset="-122"/>
                <a:ea typeface="等线" panose="02010600030101010101" pitchFamily="2" charset="-122"/>
              </a:rPr>
              <a:t>：</a:t>
            </a:r>
            <a:endParaRPr lang="zh-CN" altLang="zh-CN" b="1" kern="0" dirty="0">
              <a:latin typeface="宋体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057108E-0080-4897-8C4B-91B2D1E07F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1386" y="1246384"/>
            <a:ext cx="6014767" cy="19398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0CA72A0-DE67-44BF-8B40-F46E24852298}"/>
              </a:ext>
            </a:extLst>
          </p:cNvPr>
          <p:cNvSpPr txBox="1"/>
          <p:nvPr/>
        </p:nvSpPr>
        <p:spPr>
          <a:xfrm>
            <a:off x="726853" y="3553906"/>
            <a:ext cx="77666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>
                <a:latin typeface="宋体" panose="02010600030101010101" pitchFamily="2" charset="-122"/>
                <a:ea typeface="等线" panose="02010600030101010101" pitchFamily="2" charset="-122"/>
              </a:rPr>
              <a:t>Input: </a:t>
            </a:r>
            <a:r>
              <a:rPr lang="zh-CN" altLang="en-US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第一维参数是</a:t>
            </a:r>
            <a:r>
              <a:rPr lang="en-US" altLang="zh-CN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debug</a:t>
            </a:r>
            <a:r>
              <a:rPr lang="zh-CN" altLang="en-US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标识</a:t>
            </a:r>
            <a:r>
              <a:rPr lang="en-US" altLang="zh-CN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flag</a:t>
            </a:r>
            <a:r>
              <a:rPr lang="zh-CN" altLang="en-US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，后面是可变参数宏</a:t>
            </a:r>
            <a:endParaRPr lang="en-US" altLang="zh-CN" sz="1600" kern="0" dirty="0"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600" kern="0" dirty="0"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600" b="1" kern="0" dirty="0">
                <a:latin typeface="宋体" panose="02010600030101010101" pitchFamily="2" charset="-122"/>
                <a:ea typeface="等线" panose="02010600030101010101" pitchFamily="2" charset="-122"/>
              </a:rPr>
              <a:t>Doing</a:t>
            </a:r>
            <a:r>
              <a:rPr lang="zh-CN" altLang="en-US" sz="1600" b="1" kern="0" dirty="0">
                <a:latin typeface="宋体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执行</a:t>
            </a:r>
            <a:r>
              <a:rPr lang="en-US" altLang="zh-CN" sz="1600" kern="0" dirty="0" err="1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DebugIsEnabled</a:t>
            </a:r>
            <a:r>
              <a:rPr lang="en-US" altLang="zh-CN" sz="1600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(flag)</a:t>
            </a:r>
            <a:r>
              <a:rPr lang="zh-CN" altLang="en-US" sz="1600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看系统是否允许打印这类</a:t>
            </a:r>
            <a:r>
              <a:rPr lang="en-US" altLang="zh-CN" sz="1600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debug</a:t>
            </a:r>
            <a:r>
              <a:rPr lang="zh-CN" altLang="en-US" sz="1600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信息</a:t>
            </a:r>
            <a:endParaRPr lang="en-US" altLang="zh-CN" sz="1600" kern="0" dirty="0">
              <a:latin typeface="宋体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	   2.</a:t>
            </a:r>
            <a:r>
              <a:rPr lang="zh-CN" altLang="en-US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如果返回</a:t>
            </a:r>
            <a:r>
              <a:rPr lang="en-US" altLang="zh-CN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true</a:t>
            </a:r>
            <a:r>
              <a:rPr lang="zh-CN" altLang="en-US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，则创建一个可变参数列表</a:t>
            </a:r>
            <a:endParaRPr lang="en-US" altLang="zh-CN" sz="1600" kern="0" dirty="0"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	   3.</a:t>
            </a:r>
            <a:r>
              <a:rPr lang="zh-CN" altLang="en-US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执行</a:t>
            </a:r>
            <a:r>
              <a:rPr lang="en-US" altLang="zh-CN" sz="1600" kern="0" dirty="0" err="1">
                <a:latin typeface="宋体" panose="02010600030101010101" pitchFamily="2" charset="-122"/>
                <a:ea typeface="等线" panose="02010600030101010101" pitchFamily="2" charset="-122"/>
              </a:rPr>
              <a:t>vfprintf</a:t>
            </a:r>
            <a:r>
              <a:rPr lang="zh-CN" altLang="en-US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函数打印</a:t>
            </a:r>
            <a:r>
              <a:rPr lang="en-US" altLang="zh-CN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debug</a:t>
            </a:r>
            <a:r>
              <a:rPr lang="zh-CN" altLang="en-US" sz="1600" kern="0" dirty="0">
                <a:latin typeface="宋体" panose="02010600030101010101" pitchFamily="2" charset="-122"/>
                <a:ea typeface="等线" panose="02010600030101010101" pitchFamily="2" charset="-122"/>
              </a:rPr>
              <a:t>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69C3299-558F-4CBE-A303-B506DDB43088}"/>
              </a:ext>
            </a:extLst>
          </p:cNvPr>
          <p:cNvSpPr txBox="1"/>
          <p:nvPr/>
        </p:nvSpPr>
        <p:spPr>
          <a:xfrm>
            <a:off x="989349" y="5009922"/>
            <a:ext cx="7766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 err="1">
                <a:latin typeface="宋体" panose="02010600030101010101" pitchFamily="2" charset="-122"/>
                <a:ea typeface="等线" panose="02010600030101010101" pitchFamily="2" charset="-122"/>
              </a:rPr>
              <a:t>Eg</a:t>
            </a:r>
            <a:r>
              <a:rPr lang="zh-CN" altLang="en-US" sz="1600" b="1" kern="0" dirty="0">
                <a:latin typeface="宋体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1600" b="1" kern="0" dirty="0"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600" b="1" kern="0" dirty="0"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600" b="1" kern="0" dirty="0">
                <a:latin typeface="宋体" panose="02010600030101010101" pitchFamily="2" charset="-122"/>
                <a:ea typeface="等线" panose="02010600030101010101" pitchFamily="2" charset="-122"/>
              </a:rPr>
              <a:t>如果</a:t>
            </a:r>
            <a:r>
              <a:rPr lang="en-US" altLang="zh-CN" sz="1600" dirty="0" err="1"/>
              <a:t>enableFlags</a:t>
            </a:r>
            <a:r>
              <a:rPr lang="zh-CN" altLang="en-US" sz="1600" dirty="0"/>
              <a:t>中含有</a:t>
            </a:r>
            <a:r>
              <a:rPr lang="en-US" altLang="zh-CN" sz="1600" dirty="0"/>
              <a:t>f</a:t>
            </a:r>
            <a:r>
              <a:rPr lang="zh-CN" altLang="en-US" sz="1600" dirty="0"/>
              <a:t>字符或者为</a:t>
            </a:r>
            <a:r>
              <a:rPr lang="en-US" altLang="zh-CN" sz="1600" dirty="0"/>
              <a:t>’+’</a:t>
            </a:r>
            <a:r>
              <a:rPr lang="zh-CN" altLang="en-US" sz="1600" dirty="0"/>
              <a:t>，就按照</a:t>
            </a:r>
            <a:r>
              <a:rPr lang="en-US" altLang="zh-CN" sz="1600" dirty="0" err="1"/>
              <a:t>printf</a:t>
            </a:r>
            <a:r>
              <a:rPr lang="zh-CN" altLang="en-US" sz="1600" dirty="0"/>
              <a:t>格式打印后面这条信息</a:t>
            </a:r>
            <a:endParaRPr lang="zh-CN" altLang="en-US" sz="1600" kern="0" dirty="0">
              <a:latin typeface="宋体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98C47C7-432A-420A-83B4-7BC777E023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14322" y="4854081"/>
            <a:ext cx="4833612" cy="6511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9F156E6-1052-FB4B-931F-7F5EF79BDB65}"/>
              </a:ext>
            </a:extLst>
          </p:cNvPr>
          <p:cNvSpPr txBox="1"/>
          <p:nvPr/>
        </p:nvSpPr>
        <p:spPr>
          <a:xfrm>
            <a:off x="7394135" y="122274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有选择的</a:t>
            </a:r>
            <a:r>
              <a:rPr kumimoji="1" lang="zh-CN" altLang="en-US" dirty="0"/>
              <a:t>输出我们</a:t>
            </a:r>
            <a:r>
              <a:rPr kumimoji="1" lang="zh-CN" altLang="en-US" dirty="0">
                <a:solidFill>
                  <a:srgbClr val="C00000"/>
                </a:solidFill>
              </a:rPr>
              <a:t>需要的</a:t>
            </a:r>
            <a:r>
              <a:rPr kumimoji="1" lang="zh-CN" altLang="en-US" dirty="0"/>
              <a:t>相关信息</a:t>
            </a:r>
          </a:p>
        </p:txBody>
      </p:sp>
    </p:spTree>
    <p:extLst>
      <p:ext uri="{BB962C8B-B14F-4D97-AF65-F5344CB8AC3E}">
        <p14:creationId xmlns:p14="http://schemas.microsoft.com/office/powerpoint/2010/main" val="704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grpSp>
        <p:nvGrpSpPr>
          <p:cNvPr id="5" name="5421325e-66d4-4ffe-9309-b6aea6215e7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6E83BCBF-30F3-4C07-8106-4C6FEA197ED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67286" y="330642"/>
            <a:ext cx="12192000" cy="6025171"/>
            <a:chOff x="0" y="0"/>
            <a:chExt cx="12192000" cy="6025171"/>
          </a:xfrm>
        </p:grpSpPr>
        <p:sp>
          <p:nvSpPr>
            <p:cNvPr id="6" name="îṧ1iḋê">
              <a:extLst>
                <a:ext uri="{FF2B5EF4-FFF2-40B4-BE49-F238E27FC236}">
                  <a16:creationId xmlns:a16="http://schemas.microsoft.com/office/drawing/2014/main" xmlns="" id="{D10F98CC-A913-43A8-AFE3-9135929215CD}"/>
                </a:ext>
              </a:extLst>
            </p:cNvPr>
            <p:cNvSpPr/>
            <p:nvPr/>
          </p:nvSpPr>
          <p:spPr>
            <a:xfrm>
              <a:off x="0" y="0"/>
              <a:ext cx="12192000" cy="415904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zh-CN" altLang="en-US"/>
            </a:p>
          </p:txBody>
        </p:sp>
        <p:sp>
          <p:nvSpPr>
            <p:cNvPr id="7" name="ïsľiḋè">
              <a:extLst>
                <a:ext uri="{FF2B5EF4-FFF2-40B4-BE49-F238E27FC236}">
                  <a16:creationId xmlns:a16="http://schemas.microsoft.com/office/drawing/2014/main" xmlns="" id="{21F3A0F9-4FD0-4A71-A737-B90770FEF9CB}"/>
                </a:ext>
              </a:extLst>
            </p:cNvPr>
            <p:cNvSpPr/>
            <p:nvPr/>
          </p:nvSpPr>
          <p:spPr>
            <a:xfrm>
              <a:off x="291588" y="1054965"/>
              <a:ext cx="11608824" cy="4970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63500" dir="39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2500" b="1" spc="300" dirty="0">
                  <a:solidFill>
                    <a:srgbClr val="0070C0"/>
                  </a:solidFill>
                </a:rPr>
                <a:t> </a:t>
              </a:r>
            </a:p>
          </p:txBody>
        </p:sp>
        <p:grpSp>
          <p:nvGrpSpPr>
            <p:cNvPr id="9" name="iSļíḍe">
              <a:extLst>
                <a:ext uri="{FF2B5EF4-FFF2-40B4-BE49-F238E27FC236}">
                  <a16:creationId xmlns:a16="http://schemas.microsoft.com/office/drawing/2014/main" xmlns="" id="{3B737F36-1EED-4F62-8053-1604FEB198B0}"/>
                </a:ext>
              </a:extLst>
            </p:cNvPr>
            <p:cNvGrpSpPr/>
            <p:nvPr/>
          </p:nvGrpSpPr>
          <p:grpSpPr>
            <a:xfrm>
              <a:off x="6843524" y="4296457"/>
              <a:ext cx="4634832" cy="1512168"/>
              <a:chOff x="1941336" y="3219803"/>
              <a:chExt cx="5378800" cy="1512168"/>
            </a:xfrm>
          </p:grpSpPr>
          <p:sp>
            <p:nvSpPr>
              <p:cNvPr id="12" name="íṡļîḋe">
                <a:extLst>
                  <a:ext uri="{FF2B5EF4-FFF2-40B4-BE49-F238E27FC236}">
                    <a16:creationId xmlns:a16="http://schemas.microsoft.com/office/drawing/2014/main" xmlns="" id="{53856B9D-D2CC-4546-AE4C-D439AAD1447B}"/>
                  </a:ext>
                </a:extLst>
              </p:cNvPr>
              <p:cNvSpPr txBox="1"/>
              <p:nvPr/>
            </p:nvSpPr>
            <p:spPr>
              <a:xfrm>
                <a:off x="1941336" y="3615410"/>
                <a:ext cx="5378800" cy="11165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000" dirty="0"/>
              </a:p>
            </p:txBody>
          </p:sp>
          <p:sp>
            <p:nvSpPr>
              <p:cNvPr id="13" name="ïṩľíḑe">
                <a:extLst>
                  <a:ext uri="{FF2B5EF4-FFF2-40B4-BE49-F238E27FC236}">
                    <a16:creationId xmlns:a16="http://schemas.microsoft.com/office/drawing/2014/main" xmlns="" id="{24B78746-36A6-4584-8395-11DBA1077034}"/>
                  </a:ext>
                </a:extLst>
              </p:cNvPr>
              <p:cNvSpPr txBox="1"/>
              <p:nvPr/>
            </p:nvSpPr>
            <p:spPr>
              <a:xfrm>
                <a:off x="1941336" y="3219803"/>
                <a:ext cx="537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6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1" name="ï$ḻïḓé">
              <a:extLst>
                <a:ext uri="{FF2B5EF4-FFF2-40B4-BE49-F238E27FC236}">
                  <a16:creationId xmlns:a16="http://schemas.microsoft.com/office/drawing/2014/main" xmlns="" id="{7B979F57-9FC8-4C69-9654-9E746E2B450C}"/>
                </a:ext>
              </a:extLst>
            </p:cNvPr>
            <p:cNvSpPr txBox="1"/>
            <p:nvPr/>
          </p:nvSpPr>
          <p:spPr>
            <a:xfrm>
              <a:off x="416706" y="307358"/>
              <a:ext cx="5664863" cy="190975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/>
                <a:t>Threads/</a:t>
              </a:r>
              <a:r>
                <a:rPr lang="en-US" sz="1600" b="1" dirty="0" err="1"/>
                <a:t>main.cc</a:t>
              </a:r>
              <a:endParaRPr lang="en-US" sz="1600" b="1" dirty="0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AED7178D-FF4B-BA4A-AE08-4CC986F98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6" y="1777313"/>
            <a:ext cx="6176451" cy="44753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995DA8D-47EA-0444-AF2C-9AD4CACE13B9}"/>
              </a:ext>
            </a:extLst>
          </p:cNvPr>
          <p:cNvSpPr txBox="1"/>
          <p:nvPr/>
        </p:nvSpPr>
        <p:spPr>
          <a:xfrm>
            <a:off x="7384924" y="1957422"/>
            <a:ext cx="45079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ThreadTest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()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用来测试内核是否正常工作。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其实就是主线程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main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创建了一个线程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（名字叫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”</a:t>
            </a:r>
            <a:r>
              <a:rPr kumimoji="1" lang="zh-CN" altLang="en-US" strike="sngStrike" dirty="0">
                <a:latin typeface="Songti SC" panose="02010600040101010101" pitchFamily="2" charset="-122"/>
                <a:ea typeface="Songti SC" panose="02010600040101010101" pitchFamily="2" charset="-122"/>
              </a:rPr>
              <a:t>小芳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forked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thread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” 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运行了一个函数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SimpleThread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该线程本身也运行了一个函数</a:t>
            </a:r>
            <a:r>
              <a:rPr kumimoji="1"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SimpleThread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089B1696-44CA-AE47-9AA2-1C6523BF1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986" y="3848618"/>
            <a:ext cx="4245843" cy="2163230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xmlns="" id="{99ADDEEF-A7DB-3F45-ABFD-42068B047B9E}"/>
              </a:ext>
            </a:extLst>
          </p:cNvPr>
          <p:cNvSpPr/>
          <p:nvPr/>
        </p:nvSpPr>
        <p:spPr>
          <a:xfrm>
            <a:off x="6430253" y="37216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9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947C033-4236-954A-80CC-323350B3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本来想让大家“回忆”，但是小宇没讲，所以我们看一下</a:t>
            </a:r>
            <a:r>
              <a:rPr kumimoji="1" lang="en-US" altLang="zh-CN" dirty="0"/>
              <a:t>Thread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4BB426E-B110-D44F-A099-8BF96CBE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A036CE7-E207-3C47-9B9A-800CF3FD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94" y="1112655"/>
            <a:ext cx="2442315" cy="178706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9384660-A69A-C946-9EF5-28B3604026A4}"/>
              </a:ext>
            </a:extLst>
          </p:cNvPr>
          <p:cNvSpPr/>
          <p:nvPr/>
        </p:nvSpPr>
        <p:spPr>
          <a:xfrm>
            <a:off x="263235" y="904009"/>
            <a:ext cx="850669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</a:rPr>
              <a:t>class </a:t>
            </a:r>
            <a:r>
              <a:rPr lang="en-US" altLang="zh-CN" dirty="0"/>
              <a:t>Thread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solidFill>
                  <a:srgbClr val="AA0D91"/>
                </a:solidFill>
              </a:rPr>
              <a:t>private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057400"/>
                </a:solidFill>
              </a:rPr>
              <a:t/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 err="1">
                <a:solidFill>
                  <a:srgbClr val="AA0D91"/>
                </a:solidFill>
              </a:rPr>
              <a:t>int</a:t>
            </a:r>
            <a:r>
              <a:rPr lang="en-US" altLang="zh-CN" dirty="0"/>
              <a:t>* </a:t>
            </a:r>
            <a:r>
              <a:rPr lang="en-US" altLang="zh-CN" dirty="0" err="1"/>
              <a:t>stackTop</a:t>
            </a:r>
            <a:r>
              <a:rPr lang="en-US" altLang="zh-CN" dirty="0"/>
              <a:t>; 		</a:t>
            </a:r>
            <a:r>
              <a:rPr lang="zh-CN" altLang="en-US" dirty="0"/>
              <a:t>当前堆栈指针</a:t>
            </a:r>
            <a:r>
              <a:rPr lang="en-US" altLang="zh-CN" dirty="0"/>
              <a:t>	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_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machineState</a:t>
            </a:r>
            <a:r>
              <a:rPr lang="en-US" altLang="zh-CN" dirty="0"/>
              <a:t>[</a:t>
            </a:r>
            <a:r>
              <a:rPr lang="en-US" altLang="zh-CN" dirty="0" err="1"/>
              <a:t>MachineStateSize</a:t>
            </a:r>
            <a:r>
              <a:rPr lang="en-US" altLang="zh-CN" dirty="0"/>
              <a:t>]</a:t>
            </a:r>
            <a:r>
              <a:rPr lang="en-US" altLang="zh-CN" dirty="0">
                <a:solidFill>
                  <a:srgbClr val="057400"/>
                </a:solidFill>
              </a:rPr>
              <a:t/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</a:t>
            </a:r>
            <a:r>
              <a:rPr lang="en-US" altLang="zh-CN" dirty="0">
                <a:solidFill>
                  <a:srgbClr val="AA0D91"/>
                </a:solidFill>
              </a:rPr>
              <a:t>public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Thread(</a:t>
            </a:r>
            <a:r>
              <a:rPr lang="en-US" altLang="zh-CN" dirty="0">
                <a:solidFill>
                  <a:srgbClr val="AA0D91"/>
                </a:solidFill>
              </a:rPr>
              <a:t>char</a:t>
            </a:r>
            <a:r>
              <a:rPr lang="en-US" altLang="zh-CN" dirty="0"/>
              <a:t>* </a:t>
            </a:r>
            <a:r>
              <a:rPr lang="en-US" altLang="zh-CN" dirty="0" err="1"/>
              <a:t>debugName</a:t>
            </a:r>
            <a:r>
              <a:rPr lang="en-US" altLang="zh-CN" dirty="0"/>
              <a:t>);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~Thread();</a:t>
            </a:r>
          </a:p>
          <a:p>
            <a:r>
              <a:rPr lang="zh-CN" altLang="en-US" dirty="0">
                <a:solidFill>
                  <a:srgbClr val="057400"/>
                </a:solidFill>
              </a:rPr>
              <a:t>   </a:t>
            </a:r>
            <a:r>
              <a:rPr lang="en-US" altLang="zh-CN" dirty="0">
                <a:solidFill>
                  <a:srgbClr val="057400"/>
                </a:solidFill>
              </a:rPr>
              <a:t> </a:t>
            </a:r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/>
              <a:t>Fork(</a:t>
            </a:r>
            <a:r>
              <a:rPr lang="en-US" altLang="zh-CN" dirty="0" err="1"/>
              <a:t>VoidFunctionPtr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, _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</a:t>
            </a:r>
            <a:r>
              <a:rPr lang="en-US" altLang="zh-CN" dirty="0"/>
              <a:t>);  </a:t>
            </a:r>
            <a:r>
              <a:rPr lang="zh-CN" altLang="en-US" dirty="0"/>
              <a:t>传递函数和参数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57400"/>
                </a:solidFill>
              </a:rPr>
              <a:t/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/>
              <a:t>Yield();</a:t>
            </a:r>
            <a:r>
              <a:rPr lang="zh-CN" altLang="en-US" dirty="0"/>
              <a:t>如果任何其他线程可运行，则放弃</a:t>
            </a:r>
            <a:r>
              <a:rPr lang="en-US" altLang="zh-CN" dirty="0"/>
              <a:t>CPU        </a:t>
            </a:r>
            <a:r>
              <a:rPr lang="en-US" altLang="zh-CN" dirty="0">
                <a:solidFill>
                  <a:srgbClr val="057400"/>
                </a:solidFill>
              </a:rPr>
              <a:t/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/>
              <a:t>Sleep();</a:t>
            </a:r>
            <a:r>
              <a:rPr lang="zh-CN" altLang="en-US" dirty="0"/>
              <a:t>将线程置于休眠状态并放弃处理器</a:t>
            </a:r>
            <a:r>
              <a:rPr lang="en-US" altLang="zh-CN" dirty="0">
                <a:solidFill>
                  <a:srgbClr val="057400"/>
                </a:solidFill>
              </a:rPr>
              <a:t/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/>
              <a:t>Finish(); </a:t>
            </a:r>
            <a:r>
              <a:rPr lang="zh-CN" altLang="en-US" dirty="0"/>
              <a:t>线程已经结束</a:t>
            </a:r>
            <a:endParaRPr lang="en-US" altLang="zh-CN" dirty="0"/>
          </a:p>
          <a:p>
            <a:r>
              <a:rPr lang="zh-CN" altLang="en-US" dirty="0">
                <a:solidFill>
                  <a:srgbClr val="AA0D91"/>
                </a:solidFill>
              </a:rPr>
              <a:t>    </a:t>
            </a:r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 err="1"/>
              <a:t>CheckOverflow</a:t>
            </a:r>
            <a:r>
              <a:rPr lang="en-US" altLang="zh-CN" dirty="0"/>
              <a:t>(); </a:t>
            </a:r>
          </a:p>
          <a:p>
            <a:r>
              <a:rPr lang="zh-CN" altLang="en-US" dirty="0">
                <a:solidFill>
                  <a:srgbClr val="AA0D91"/>
                </a:solidFill>
              </a:rPr>
              <a:t>    </a:t>
            </a:r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 err="1"/>
              <a:t>setStatus</a:t>
            </a:r>
            <a:r>
              <a:rPr lang="en-US" altLang="zh-CN" dirty="0"/>
              <a:t>(</a:t>
            </a:r>
            <a:r>
              <a:rPr lang="en-US" altLang="zh-CN" dirty="0" err="1"/>
              <a:t>ThreadStatus</a:t>
            </a:r>
            <a:r>
              <a:rPr lang="en-US" altLang="zh-CN" dirty="0"/>
              <a:t> </a:t>
            </a:r>
            <a:r>
              <a:rPr lang="en-US" altLang="zh-CN" dirty="0" err="1"/>
              <a:t>st</a:t>
            </a:r>
            <a:r>
              <a:rPr lang="en-US" altLang="zh-CN" dirty="0"/>
              <a:t>) { status = </a:t>
            </a:r>
            <a:r>
              <a:rPr lang="en-US" altLang="zh-CN" dirty="0" err="1"/>
              <a:t>st</a:t>
            </a:r>
            <a:r>
              <a:rPr lang="en-US" altLang="zh-CN" dirty="0"/>
              <a:t>; }</a:t>
            </a:r>
            <a:r>
              <a:rPr lang="zh-CN" altLang="en-US" dirty="0"/>
              <a:t> 设置线程状态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AA0D91"/>
                </a:solidFill>
              </a:rPr>
              <a:t>char</a:t>
            </a:r>
            <a:r>
              <a:rPr lang="en-US" altLang="zh-CN" dirty="0"/>
              <a:t>* </a:t>
            </a:r>
            <a:r>
              <a:rPr lang="en-US" altLang="zh-CN" dirty="0" err="1"/>
              <a:t>getName</a:t>
            </a:r>
            <a:r>
              <a:rPr lang="en-US" altLang="zh-CN" dirty="0"/>
              <a:t>() { </a:t>
            </a:r>
            <a:r>
              <a:rPr lang="en-US" altLang="zh-CN" dirty="0">
                <a:solidFill>
                  <a:srgbClr val="AA0D91"/>
                </a:solidFill>
              </a:rPr>
              <a:t>return </a:t>
            </a:r>
            <a:r>
              <a:rPr lang="en-US" altLang="zh-CN" dirty="0"/>
              <a:t>(name);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/>
              <a:t>Print() { </a:t>
            </a:r>
            <a:r>
              <a:rPr lang="en-US" altLang="zh-CN" dirty="0" err="1"/>
              <a:t>printf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41A16"/>
                </a:solidFill>
              </a:rPr>
              <a:t>“%s, ”</a:t>
            </a:r>
            <a:r>
              <a:rPr lang="en-US" altLang="zh-CN" dirty="0"/>
              <a:t>, name); }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solidFill>
                  <a:srgbClr val="AA0D91"/>
                </a:solidFill>
              </a:rPr>
              <a:t>private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>
                <a:solidFill>
                  <a:srgbClr val="057400"/>
                </a:solidFill>
              </a:rPr>
              <a:t> </a:t>
            </a:r>
            <a:r>
              <a:rPr lang="en-US" altLang="zh-CN" dirty="0" err="1">
                <a:solidFill>
                  <a:srgbClr val="AA0D91"/>
                </a:solidFill>
              </a:rPr>
              <a:t>int</a:t>
            </a:r>
            <a:r>
              <a:rPr lang="en-US" altLang="zh-CN" dirty="0"/>
              <a:t>* stack; </a:t>
            </a:r>
            <a:r>
              <a:rPr lang="zh-CN" altLang="en-US" dirty="0"/>
              <a:t>    堆栈</a:t>
            </a:r>
            <a:endParaRPr lang="en-US" altLang="zh-CN" dirty="0"/>
          </a:p>
          <a:p>
            <a:r>
              <a:rPr lang="zh-CN" altLang="en-US" dirty="0"/>
              <a:t>    </a:t>
            </a:r>
            <a:r>
              <a:rPr lang="en-US" altLang="zh-CN" dirty="0" err="1"/>
              <a:t>ThreadStatus</a:t>
            </a:r>
            <a:r>
              <a:rPr lang="en-US" altLang="zh-CN" dirty="0"/>
              <a:t> status;</a:t>
            </a:r>
            <a:r>
              <a:rPr lang="zh-CN" altLang="en-US" dirty="0"/>
              <a:t>  </a:t>
            </a:r>
            <a:r>
              <a:rPr lang="en-US" altLang="zh-CN" dirty="0"/>
              <a:t>// ready, running or blocked    </a:t>
            </a:r>
            <a:r>
              <a:rPr lang="en-US" altLang="zh-CN" dirty="0">
                <a:solidFill>
                  <a:srgbClr val="057400"/>
                </a:solidFill>
              </a:rPr>
              <a:t/>
            </a:r>
            <a:br>
              <a:rPr lang="en-US" altLang="zh-CN" dirty="0">
                <a:solidFill>
                  <a:srgbClr val="057400"/>
                </a:solidFill>
              </a:rPr>
            </a:br>
            <a:r>
              <a:rPr lang="en-US" altLang="zh-CN" dirty="0">
                <a:solidFill>
                  <a:srgbClr val="057400"/>
                </a:solidFill>
              </a:rPr>
              <a:t>    </a:t>
            </a:r>
            <a:r>
              <a:rPr lang="en-US" altLang="zh-CN" dirty="0">
                <a:solidFill>
                  <a:srgbClr val="AA0D91"/>
                </a:solidFill>
              </a:rPr>
              <a:t>char</a:t>
            </a:r>
            <a:r>
              <a:rPr lang="en-US" altLang="zh-CN" dirty="0"/>
              <a:t>* name;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AA0D91"/>
                </a:solidFill>
              </a:rPr>
              <a:t>void </a:t>
            </a:r>
            <a:r>
              <a:rPr lang="en-US" altLang="zh-CN" dirty="0" err="1"/>
              <a:t>StackAllocate</a:t>
            </a:r>
            <a:r>
              <a:rPr lang="en-US" altLang="zh-CN" dirty="0"/>
              <a:t>(</a:t>
            </a:r>
            <a:r>
              <a:rPr lang="en-US" altLang="zh-CN" dirty="0" err="1"/>
              <a:t>VoidFunctionPtr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, _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</a:t>
            </a:r>
            <a:r>
              <a:rPr lang="en-US" altLang="zh-CN" dirty="0"/>
              <a:t>);</a:t>
            </a:r>
            <a:r>
              <a:rPr lang="zh-CN" altLang="en-US" dirty="0"/>
              <a:t> 分配栈空间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               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F81B3E8-4799-6C43-ACDE-ACB6A864D9D6}"/>
              </a:ext>
            </a:extLst>
          </p:cNvPr>
          <p:cNvSpPr/>
          <p:nvPr/>
        </p:nvSpPr>
        <p:spPr>
          <a:xfrm>
            <a:off x="7097207" y="2899715"/>
            <a:ext cx="6096000" cy="57708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回忆一下</a:t>
            </a:r>
            <a:r>
              <a:rPr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Thread</a:t>
            </a: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类的结构：</a:t>
            </a:r>
            <a:r>
              <a:rPr lang="en-US" altLang="zh-CN" b="1" dirty="0" err="1">
                <a:latin typeface="Songti SC" panose="02010600040101010101" pitchFamily="2" charset="-122"/>
                <a:ea typeface="Songti SC" panose="02010600040101010101" pitchFamily="2" charset="-122"/>
              </a:rPr>
              <a:t>Thread.h</a:t>
            </a: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该文件直接</a:t>
            </a:r>
            <a:endParaRPr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定义了（管理）</a:t>
            </a:r>
            <a:r>
              <a:rPr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Thread</a:t>
            </a: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类的数据结构：</a:t>
            </a:r>
            <a:endParaRPr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Data structures for managing threads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线程包括</a:t>
            </a:r>
            <a:r>
              <a:rPr lang="zh-CN" altLang="en-US" b="1" u="sng" dirty="0">
                <a:latin typeface="Songti SC" panose="02010600040101010101" pitchFamily="2" charset="-122"/>
                <a:ea typeface="Songti SC" panose="02010600040101010101" pitchFamily="2" charset="-122"/>
              </a:rPr>
              <a:t>程序计数器</a:t>
            </a: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，</a:t>
            </a:r>
            <a:r>
              <a:rPr lang="zh-CN" altLang="en-US" b="1" u="sng" dirty="0">
                <a:latin typeface="Songti SC" panose="02010600040101010101" pitchFamily="2" charset="-122"/>
                <a:ea typeface="Songti SC" panose="02010600040101010101" pitchFamily="2" charset="-122"/>
              </a:rPr>
              <a:t>处理器寄存器</a:t>
            </a: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endParaRPr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u="sng" dirty="0">
                <a:latin typeface="Songti SC" panose="02010600040101010101" pitchFamily="2" charset="-122"/>
                <a:ea typeface="Songti SC" panose="02010600040101010101" pitchFamily="2" charset="-122"/>
              </a:rPr>
              <a:t>执行堆栈（</a:t>
            </a:r>
            <a:r>
              <a:rPr lang="en-US" altLang="zh-CN" b="1" u="sng" dirty="0">
                <a:latin typeface="Songti SC" panose="02010600040101010101" pitchFamily="2" charset="-122"/>
                <a:ea typeface="Songti SC" panose="02010600040101010101" pitchFamily="2" charset="-122"/>
              </a:rPr>
              <a:t>fixed</a:t>
            </a:r>
            <a:r>
              <a:rPr lang="zh-CN" altLang="en-US" b="1" u="sng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b="1" u="sng" dirty="0">
                <a:latin typeface="Songti SC" panose="02010600040101010101" pitchFamily="2" charset="-122"/>
                <a:ea typeface="Songti SC" panose="02010600040101010101" pitchFamily="2" charset="-122"/>
              </a:rPr>
              <a:t>size</a:t>
            </a:r>
            <a:r>
              <a:rPr lang="zh-CN" altLang="en-US" b="1" u="sng" dirty="0">
                <a:latin typeface="Songti SC" panose="02010600040101010101" pitchFamily="2" charset="-122"/>
                <a:ea typeface="Songti SC" panose="02010600040101010101" pitchFamily="2" charset="-122"/>
              </a:rPr>
              <a:t>）等。</a:t>
            </a:r>
            <a:endParaRPr lang="en-US" altLang="zh-CN" b="1" u="sng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Songti SC" panose="02010600040101010101" pitchFamily="2" charset="-122"/>
                <a:ea typeface="Songti SC" panose="02010600040101010101" pitchFamily="2" charset="-122"/>
              </a:rPr>
              <a:t>对于线程的状态</a:t>
            </a:r>
            <a:r>
              <a:rPr lang="en-US" altLang="zh-CN" b="1" dirty="0">
                <a:latin typeface="Songti SC" panose="02010600040101010101" pitchFamily="2" charset="-122"/>
                <a:ea typeface="Songti SC" panose="02010600040101010101" pitchFamily="2" charset="-122"/>
              </a:rPr>
              <a:t>state:</a:t>
            </a:r>
          </a:p>
          <a:p>
            <a:pPr>
              <a:lnSpc>
                <a:spcPct val="150000"/>
              </a:lnSpc>
            </a:pPr>
            <a:endParaRPr lang="en-US" altLang="zh-CN" b="1" u="sng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B61CC09-544E-A64D-A60B-4A82BC857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465" y="5571918"/>
            <a:ext cx="4466957" cy="10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0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79E90AF-E925-734A-8169-E6CA76D4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58882"/>
            <a:ext cx="10850563" cy="1028699"/>
          </a:xfrm>
        </p:spPr>
        <p:txBody>
          <a:bodyPr/>
          <a:lstStyle/>
          <a:p>
            <a:r>
              <a:rPr kumimoji="1" lang="zh-CN" altLang="en-US" dirty="0"/>
              <a:t>提问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67EF446-75EB-DE4E-B299-6292FE5E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050A247-053C-3A4E-BBB5-DACFF423F969}"/>
              </a:ext>
            </a:extLst>
          </p:cNvPr>
          <p:cNvSpPr/>
          <p:nvPr/>
        </p:nvSpPr>
        <p:spPr>
          <a:xfrm>
            <a:off x="1048319" y="1684943"/>
            <a:ext cx="98764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0" dirty="0"/>
              <a:t>sleep</a:t>
            </a:r>
            <a:r>
              <a:rPr kumimoji="1" lang="zh-CN" altLang="en-US" sz="8000" dirty="0"/>
              <a:t>和</a:t>
            </a:r>
            <a:r>
              <a:rPr kumimoji="1" lang="en-US" altLang="zh-CN" sz="8000" dirty="0"/>
              <a:t>yield</a:t>
            </a:r>
            <a:r>
              <a:rPr kumimoji="1" lang="zh-CN" altLang="en-US" sz="8000" dirty="0"/>
              <a:t>的区别？</a:t>
            </a:r>
            <a:endParaRPr lang="zh-CN" altLang="en-US" sz="8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2B21484-3F04-9A47-B318-FF1BDC51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599" y="3716481"/>
            <a:ext cx="2032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5fe6ab97-eec8-48fa-88ee-05c02b791c6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21325e-66d4-4ffe-9309-b6aea6215e7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21325e-66d4-4ffe-9309-b6aea6215e7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21325e-66d4-4ffe-9309-b6aea6215e7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21325e-66d4-4ffe-9309-b6aea6215e7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21325e-66d4-4ffe-9309-b6aea6215e7c"/>
</p:tagLst>
</file>

<file path=ppt/theme/theme1.xml><?xml version="1.0" encoding="utf-8"?>
<a:theme xmlns:a="http://schemas.openxmlformats.org/drawingml/2006/main" name="主题5">
  <a:themeElements>
    <a:clrScheme name="自定义 5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277C5"/>
      </a:accent1>
      <a:accent2>
        <a:srgbClr val="C5A873"/>
      </a:accent2>
      <a:accent3>
        <a:srgbClr val="7396C5"/>
      </a:accent3>
      <a:accent4>
        <a:srgbClr val="969CD0"/>
      </a:accent4>
      <a:accent5>
        <a:srgbClr val="778495"/>
      </a:accent5>
      <a:accent6>
        <a:srgbClr val="ADB5BF"/>
      </a:accent6>
      <a:hlink>
        <a:srgbClr val="84CBC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1144</TotalTime>
  <Words>1968</Words>
  <Application>Microsoft Office PowerPoint</Application>
  <PresentationFormat>自定义</PresentationFormat>
  <Paragraphs>379</Paragraphs>
  <Slides>41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主题5</vt:lpstr>
      <vt:lpstr>TheadTest()</vt:lpstr>
      <vt:lpstr>插播一条消息</vt:lpstr>
      <vt:lpstr>备注 1.Thread类  系列操作 2.stackallocation 3.switch 汇编 </vt:lpstr>
      <vt:lpstr>PowerPoint 演示文稿</vt:lpstr>
      <vt:lpstr>1.4 Click to edit Master title style</vt:lpstr>
      <vt:lpstr>PowerPoint 演示文稿</vt:lpstr>
      <vt:lpstr>1.4 Click to edit Master title style</vt:lpstr>
      <vt:lpstr>本来想让大家“回忆”，但是小宇没讲，所以我们看一下Thread</vt:lpstr>
      <vt:lpstr>提问</vt:lpstr>
      <vt:lpstr>关于sleep和yield？</vt:lpstr>
      <vt:lpstr>1.4 Click to edit Master title style</vt:lpstr>
      <vt:lpstr>1.4 Click to edit Master title style</vt:lpstr>
      <vt:lpstr>继续分析</vt:lpstr>
      <vt:lpstr>科普</vt:lpstr>
      <vt:lpstr>我们刚才好像省略了什么？</vt:lpstr>
      <vt:lpstr>StackAllocate(func, arg);</vt:lpstr>
      <vt:lpstr>PowerPoint 演示文稿</vt:lpstr>
      <vt:lpstr>PowerPoint 演示文稿</vt:lpstr>
      <vt:lpstr>简单的回顾一下Interrupt.(用到啥我们看啥)</vt:lpstr>
      <vt:lpstr>继续前进！</vt:lpstr>
      <vt:lpstr>ReadyToRun</vt:lpstr>
      <vt:lpstr>Fork</vt:lpstr>
      <vt:lpstr>SimpleThread(0);</vt:lpstr>
      <vt:lpstr>SimpleThread(0);</vt:lpstr>
      <vt:lpstr>SimpleThread(0);</vt:lpstr>
      <vt:lpstr>继续！</vt:lpstr>
      <vt:lpstr>Yield</vt:lpstr>
      <vt:lpstr>关于ASSERT</vt:lpstr>
      <vt:lpstr>nextThread = scheduler-&gt;FindNextToRun();</vt:lpstr>
      <vt:lpstr>继续！</vt:lpstr>
      <vt:lpstr>Run()</vt:lpstr>
      <vt:lpstr>Run()</vt:lpstr>
      <vt:lpstr>1.4 Click to edit Master title style</vt:lpstr>
      <vt:lpstr>寄存器</vt:lpstr>
      <vt:lpstr>特别地，关于ebp和esp</vt:lpstr>
      <vt:lpstr>PowerPoint 演示文稿</vt:lpstr>
      <vt:lpstr>整个流程</vt:lpstr>
      <vt:lpstr>PowerPoint 演示文稿</vt:lpstr>
      <vt:lpstr>PowerPoint 演示文稿</vt:lpstr>
      <vt:lpstr>For your listening！</vt:lpstr>
      <vt:lpstr>关于传递函数参数 ：使用typedef与不使用typedef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LocalAccout</cp:lastModifiedBy>
  <cp:revision>122</cp:revision>
  <cp:lastPrinted>2017-09-06T16:00:00Z</cp:lastPrinted>
  <dcterms:created xsi:type="dcterms:W3CDTF">2017-09-06T16:00:00Z</dcterms:created>
  <dcterms:modified xsi:type="dcterms:W3CDTF">2019-03-15T02:50:34Z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</Properties>
</file>